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5"/>
  </p:notesMasterIdLst>
  <p:sldIdLst>
    <p:sldId id="256" r:id="rId3"/>
    <p:sldId id="263" r:id="rId4"/>
    <p:sldId id="296" r:id="rId5"/>
    <p:sldId id="602" r:id="rId6"/>
    <p:sldId id="603" r:id="rId7"/>
    <p:sldId id="604" r:id="rId8"/>
    <p:sldId id="610" r:id="rId9"/>
    <p:sldId id="627" r:id="rId10"/>
    <p:sldId id="635" r:id="rId11"/>
    <p:sldId id="637" r:id="rId12"/>
    <p:sldId id="582" r:id="rId13"/>
    <p:sldId id="307" r:id="rId14"/>
    <p:sldId id="309" r:id="rId15"/>
    <p:sldId id="311" r:id="rId16"/>
    <p:sldId id="306" r:id="rId17"/>
    <p:sldId id="308" r:id="rId18"/>
    <p:sldId id="583" r:id="rId19"/>
    <p:sldId id="319" r:id="rId20"/>
    <p:sldId id="315" r:id="rId21"/>
    <p:sldId id="326" r:id="rId22"/>
    <p:sldId id="334" r:id="rId23"/>
    <p:sldId id="325" r:id="rId24"/>
    <p:sldId id="318" r:id="rId25"/>
    <p:sldId id="323" r:id="rId26"/>
    <p:sldId id="324" r:id="rId27"/>
    <p:sldId id="321" r:id="rId28"/>
    <p:sldId id="320" r:id="rId29"/>
    <p:sldId id="617" r:id="rId30"/>
    <p:sldId id="281" r:id="rId31"/>
    <p:sldId id="446" r:id="rId32"/>
    <p:sldId id="260" r:id="rId33"/>
    <p:sldId id="283" r:id="rId34"/>
    <p:sldId id="258" r:id="rId35"/>
    <p:sldId id="289" r:id="rId36"/>
    <p:sldId id="622" r:id="rId37"/>
    <p:sldId id="265" r:id="rId38"/>
    <p:sldId id="608" r:id="rId39"/>
    <p:sldId id="262" r:id="rId40"/>
    <p:sldId id="376" r:id="rId41"/>
    <p:sldId id="586" r:id="rId42"/>
    <p:sldId id="589" r:id="rId43"/>
    <p:sldId id="590" r:id="rId44"/>
    <p:sldId id="591" r:id="rId45"/>
    <p:sldId id="592" r:id="rId46"/>
    <p:sldId id="593" r:id="rId47"/>
    <p:sldId id="594" r:id="rId48"/>
    <p:sldId id="596" r:id="rId49"/>
    <p:sldId id="597" r:id="rId50"/>
    <p:sldId id="598" r:id="rId51"/>
    <p:sldId id="456" r:id="rId52"/>
    <p:sldId id="451" r:id="rId53"/>
    <p:sldId id="331" r:id="rId54"/>
    <p:sldId id="614" r:id="rId55"/>
    <p:sldId id="615" r:id="rId56"/>
    <p:sldId id="385" r:id="rId57"/>
    <p:sldId id="607" r:id="rId58"/>
    <p:sldId id="386" r:id="rId59"/>
    <p:sldId id="606" r:id="rId60"/>
    <p:sldId id="505" r:id="rId61"/>
    <p:sldId id="512" r:id="rId62"/>
    <p:sldId id="623" r:id="rId63"/>
    <p:sldId id="629" r:id="rId64"/>
    <p:sldId id="628" r:id="rId65"/>
    <p:sldId id="634" r:id="rId66"/>
    <p:sldId id="624" r:id="rId67"/>
    <p:sldId id="273" r:id="rId68"/>
    <p:sldId id="274" r:id="rId69"/>
    <p:sldId id="275" r:id="rId70"/>
    <p:sldId id="271" r:id="rId71"/>
    <p:sldId id="619" r:id="rId72"/>
    <p:sldId id="632" r:id="rId73"/>
    <p:sldId id="633" r:id="rId74"/>
    <p:sldId id="284" r:id="rId75"/>
    <p:sldId id="382" r:id="rId76"/>
    <p:sldId id="345" r:id="rId77"/>
    <p:sldId id="381" r:id="rId78"/>
    <p:sldId id="572" r:id="rId79"/>
    <p:sldId id="575" r:id="rId80"/>
    <p:sldId id="581" r:id="rId81"/>
    <p:sldId id="566" r:id="rId82"/>
    <p:sldId id="339" r:id="rId83"/>
    <p:sldId id="390" r:id="rId84"/>
    <p:sldId id="354" r:id="rId85"/>
    <p:sldId id="357" r:id="rId86"/>
    <p:sldId id="396" r:id="rId87"/>
    <p:sldId id="397" r:id="rId88"/>
    <p:sldId id="458" r:id="rId89"/>
    <p:sldId id="457" r:id="rId90"/>
    <p:sldId id="560" r:id="rId91"/>
    <p:sldId id="459" r:id="rId92"/>
    <p:sldId id="460" r:id="rId93"/>
    <p:sldId id="461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4EFED5-7C4F-44E3-AFED-DF838F44D3CB}">
          <p14:sldIdLst>
            <p14:sldId id="256"/>
          </p14:sldIdLst>
        </p14:section>
        <p14:section name="About the class" id="{B06E91F0-D12B-4A7B-8C47-02BFF1CC04A9}">
          <p14:sldIdLst>
            <p14:sldId id="263"/>
            <p14:sldId id="296"/>
            <p14:sldId id="602"/>
            <p14:sldId id="603"/>
            <p14:sldId id="604"/>
            <p14:sldId id="610"/>
          </p14:sldIdLst>
        </p14:section>
        <p14:section name="Unity Examples" id="{99DF1A15-5635-46B6-84DE-D3A678653C09}">
          <p14:sldIdLst>
            <p14:sldId id="627"/>
            <p14:sldId id="635"/>
            <p14:sldId id="637"/>
            <p14:sldId id="582"/>
            <p14:sldId id="307"/>
            <p14:sldId id="309"/>
            <p14:sldId id="311"/>
            <p14:sldId id="306"/>
            <p14:sldId id="308"/>
            <p14:sldId id="583"/>
            <p14:sldId id="319"/>
            <p14:sldId id="315"/>
            <p14:sldId id="326"/>
            <p14:sldId id="334"/>
            <p14:sldId id="325"/>
            <p14:sldId id="318"/>
            <p14:sldId id="323"/>
            <p14:sldId id="324"/>
            <p14:sldId id="321"/>
            <p14:sldId id="320"/>
          </p14:sldIdLst>
        </p14:section>
        <p14:section name="About C#" id="{D2389507-277A-4384-A00D-1E11D2EEAAC3}">
          <p14:sldIdLst>
            <p14:sldId id="617"/>
            <p14:sldId id="281"/>
            <p14:sldId id="446"/>
            <p14:sldId id="260"/>
            <p14:sldId id="283"/>
            <p14:sldId id="258"/>
            <p14:sldId id="289"/>
            <p14:sldId id="622"/>
          </p14:sldIdLst>
        </p14:section>
        <p14:section name="Console Apps" id="{07F94B25-2D8E-4674-8026-5A02B83626D9}">
          <p14:sldIdLst>
            <p14:sldId id="265"/>
            <p14:sldId id="608"/>
            <p14:sldId id="262"/>
            <p14:sldId id="376"/>
            <p14:sldId id="586"/>
            <p14:sldId id="589"/>
            <p14:sldId id="590"/>
            <p14:sldId id="591"/>
            <p14:sldId id="592"/>
            <p14:sldId id="593"/>
            <p14:sldId id="594"/>
            <p14:sldId id="596"/>
            <p14:sldId id="597"/>
            <p14:sldId id="598"/>
            <p14:sldId id="456"/>
            <p14:sldId id="451"/>
          </p14:sldIdLst>
        </p14:section>
        <p14:section name="Debugging" id="{198A976D-5B80-4D0A-83F2-3006809453AF}">
          <p14:sldIdLst>
            <p14:sldId id="331"/>
            <p14:sldId id="614"/>
            <p14:sldId id="615"/>
            <p14:sldId id="385"/>
            <p14:sldId id="607"/>
            <p14:sldId id="386"/>
          </p14:sldIdLst>
        </p14:section>
        <p14:section name="Testing" id="{8496F49D-A2BD-4C7B-A880-C8484F6613E6}">
          <p14:sldIdLst>
            <p14:sldId id="606"/>
            <p14:sldId id="505"/>
            <p14:sldId id="512"/>
          </p14:sldIdLst>
        </p14:section>
        <p14:section name="Libraries" id="{CD203CD1-3A5E-4CB6-9BAE-ECC6E7764F2C}">
          <p14:sldIdLst>
            <p14:sldId id="623"/>
            <p14:sldId id="629"/>
            <p14:sldId id="628"/>
            <p14:sldId id="634"/>
            <p14:sldId id="624"/>
          </p14:sldIdLst>
        </p14:section>
        <p14:section name="GUI" id="{C3A1406C-F156-401A-9101-5228C368DD0A}">
          <p14:sldIdLst>
            <p14:sldId id="273"/>
            <p14:sldId id="274"/>
          </p14:sldIdLst>
        </p14:section>
        <p14:section name="WinForms" id="{F44A32A4-54AB-4611-9F74-72F0C2B6C3F4}">
          <p14:sldIdLst>
            <p14:sldId id="275"/>
            <p14:sldId id="271"/>
          </p14:sldIdLst>
        </p14:section>
        <p14:section name="WPF" id="{A84F640A-BB30-44B1-A1A2-35D7E2020175}">
          <p14:sldIdLst>
            <p14:sldId id="619"/>
            <p14:sldId id="632"/>
            <p14:sldId id="633"/>
          </p14:sldIdLst>
        </p14:section>
        <p14:section name="Nuget" id="{07A07DFC-3C81-4F0C-B93C-3E099BA3EE1E}">
          <p14:sldIdLst>
            <p14:sldId id="284"/>
          </p14:sldIdLst>
        </p14:section>
        <p14:section name="Syntax" id="{F015CD94-AA40-4E3D-85D1-764DDF6FEB9C}">
          <p14:sldIdLst>
            <p14:sldId id="382"/>
            <p14:sldId id="345"/>
            <p14:sldId id="381"/>
          </p14:sldIdLst>
        </p14:section>
        <p14:section name="Example String Calls" id="{4EB97994-EA1C-4CFA-A413-61E7E1D624DD}">
          <p14:sldIdLst>
            <p14:sldId id="572"/>
            <p14:sldId id="575"/>
            <p14:sldId id="581"/>
            <p14:sldId id="566"/>
          </p14:sldIdLst>
        </p14:section>
        <p14:section name="Lists" id="{40BD0440-6402-4961-93E0-49141D6DC1C4}">
          <p14:sldIdLst>
            <p14:sldId id="339"/>
            <p14:sldId id="390"/>
            <p14:sldId id="354"/>
            <p14:sldId id="357"/>
            <p14:sldId id="396"/>
            <p14:sldId id="397"/>
          </p14:sldIdLst>
        </p14:section>
        <p14:section name="Enumerating" id="{00E3F322-3155-4057-AEEE-378FFF23E540}">
          <p14:sldIdLst>
            <p14:sldId id="458"/>
            <p14:sldId id="457"/>
            <p14:sldId id="560"/>
            <p14:sldId id="459"/>
            <p14:sldId id="460"/>
            <p14:sldId id="4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svg"/><Relationship Id="rId1" Type="http://schemas.openxmlformats.org/officeDocument/2006/relationships/image" Target="../media/image103.png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svg"/><Relationship Id="rId2" Type="http://schemas.openxmlformats.org/officeDocument/2006/relationships/hyperlink" Target="https://platform.uno/" TargetMode="External"/><Relationship Id="rId1" Type="http://schemas.openxmlformats.org/officeDocument/2006/relationships/hyperlink" Target="https://avaloniaui.net/" TargetMode="External"/><Relationship Id="rId6" Type="http://schemas.openxmlformats.org/officeDocument/2006/relationships/image" Target="../media/image121.sv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119.svg"/><Relationship Id="rId9" Type="http://schemas.openxmlformats.org/officeDocument/2006/relationships/image" Target="../media/image124.pn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svg"/><Relationship Id="rId1" Type="http://schemas.openxmlformats.org/officeDocument/2006/relationships/image" Target="../media/image139.png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svg"/><Relationship Id="rId1" Type="http://schemas.openxmlformats.org/officeDocument/2006/relationships/image" Target="../media/image149.png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10" Type="http://schemas.openxmlformats.org/officeDocument/2006/relationships/image" Target="../media/image158.svg"/><Relationship Id="rId4" Type="http://schemas.openxmlformats.org/officeDocument/2006/relationships/image" Target="../media/image152.svg"/><Relationship Id="rId9" Type="http://schemas.openxmlformats.org/officeDocument/2006/relationships/image" Target="../media/image15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svg"/><Relationship Id="rId1" Type="http://schemas.openxmlformats.org/officeDocument/2006/relationships/image" Target="../media/image163.png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2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1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4" Type="http://schemas.openxmlformats.org/officeDocument/2006/relationships/image" Target="../media/image100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svg"/><Relationship Id="rId1" Type="http://schemas.openxmlformats.org/officeDocument/2006/relationships/image" Target="../media/image103.png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sv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hyperlink" Target="https://platform.uno/" TargetMode="External"/><Relationship Id="rId2" Type="http://schemas.openxmlformats.org/officeDocument/2006/relationships/image" Target="../media/image119.svg"/><Relationship Id="rId1" Type="http://schemas.openxmlformats.org/officeDocument/2006/relationships/image" Target="../media/image118.png"/><Relationship Id="rId6" Type="http://schemas.openxmlformats.org/officeDocument/2006/relationships/image" Target="../media/image123.svg"/><Relationship Id="rId11" Type="http://schemas.openxmlformats.org/officeDocument/2006/relationships/hyperlink" Target="https://avaloniaui.net/" TargetMode="External"/><Relationship Id="rId5" Type="http://schemas.openxmlformats.org/officeDocument/2006/relationships/image" Target="../media/image122.png"/><Relationship Id="rId10" Type="http://schemas.openxmlformats.org/officeDocument/2006/relationships/image" Target="../media/image127.svg"/><Relationship Id="rId4" Type="http://schemas.openxmlformats.org/officeDocument/2006/relationships/image" Target="../media/image121.svg"/><Relationship Id="rId9" Type="http://schemas.openxmlformats.org/officeDocument/2006/relationships/image" Target="../media/image126.pn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svg"/><Relationship Id="rId1" Type="http://schemas.openxmlformats.org/officeDocument/2006/relationships/image" Target="../media/image139.png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42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svg"/><Relationship Id="rId1" Type="http://schemas.openxmlformats.org/officeDocument/2006/relationships/image" Target="../media/image149.png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10" Type="http://schemas.openxmlformats.org/officeDocument/2006/relationships/image" Target="../media/image158.svg"/><Relationship Id="rId4" Type="http://schemas.openxmlformats.org/officeDocument/2006/relationships/image" Target="../media/image152.svg"/><Relationship Id="rId9" Type="http://schemas.openxmlformats.org/officeDocument/2006/relationships/image" Target="../media/image15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svg"/><Relationship Id="rId1" Type="http://schemas.openxmlformats.org/officeDocument/2006/relationships/image" Target="../media/image163.png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2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1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E47FE-E06E-4793-B7CB-057B846DCD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214FC6-47A3-45E6-AE28-005FCFDB890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Introduction to C# programming and software development. </a:t>
          </a:r>
          <a:endParaRPr lang="en-US"/>
        </a:p>
      </dgm:t>
    </dgm:pt>
    <dgm:pt modelId="{E4BD825D-2807-4D2C-AA68-142954729893}" type="parTrans" cxnId="{1BCAD33E-0936-4A17-95F6-7B7EE9E26014}">
      <dgm:prSet/>
      <dgm:spPr/>
      <dgm:t>
        <a:bodyPr/>
        <a:lstStyle/>
        <a:p>
          <a:endParaRPr lang="en-US"/>
        </a:p>
      </dgm:t>
    </dgm:pt>
    <dgm:pt modelId="{17F06C6A-C17D-428A-94F2-6515CA3BC9F4}" type="sibTrans" cxnId="{1BCAD33E-0936-4A17-95F6-7B7EE9E26014}">
      <dgm:prSet/>
      <dgm:spPr/>
      <dgm:t>
        <a:bodyPr/>
        <a:lstStyle/>
        <a:p>
          <a:endParaRPr lang="en-US"/>
        </a:p>
      </dgm:t>
    </dgm:pt>
    <dgm:pt modelId="{7DB40E9C-4280-4A94-90AF-E8CD2EF445D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Goal start making things in C#, without being an expert. </a:t>
          </a:r>
          <a:endParaRPr lang="en-US"/>
        </a:p>
      </dgm:t>
    </dgm:pt>
    <dgm:pt modelId="{56D1FDEF-3F49-4304-8ADB-9755F859F234}" type="parTrans" cxnId="{B9031808-7776-4F8B-9758-06D218EBE213}">
      <dgm:prSet/>
      <dgm:spPr/>
      <dgm:t>
        <a:bodyPr/>
        <a:lstStyle/>
        <a:p>
          <a:endParaRPr lang="en-US"/>
        </a:p>
      </dgm:t>
    </dgm:pt>
    <dgm:pt modelId="{7353A162-756D-44C8-97D4-D58ADCF28D87}" type="sibTrans" cxnId="{B9031808-7776-4F8B-9758-06D218EBE213}">
      <dgm:prSet/>
      <dgm:spPr/>
      <dgm:t>
        <a:bodyPr/>
        <a:lstStyle/>
        <a:p>
          <a:endParaRPr lang="en-US"/>
        </a:p>
      </dgm:t>
    </dgm:pt>
    <dgm:pt modelId="{A3992445-489E-4B1C-8F4F-08EF4D8A551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Not enough time to teach a lot </a:t>
          </a:r>
          <a:endParaRPr lang="en-US"/>
        </a:p>
      </dgm:t>
    </dgm:pt>
    <dgm:pt modelId="{86FA9D85-7537-46FE-B8C7-178B3DC1538A}" type="parTrans" cxnId="{F38899FA-2EEC-4845-A860-9500D7D2C9B6}">
      <dgm:prSet/>
      <dgm:spPr/>
      <dgm:t>
        <a:bodyPr/>
        <a:lstStyle/>
        <a:p>
          <a:endParaRPr lang="en-US"/>
        </a:p>
      </dgm:t>
    </dgm:pt>
    <dgm:pt modelId="{BE19A2BD-026E-486D-BC5A-3FD066D3DC3E}" type="sibTrans" cxnId="{F38899FA-2EEC-4845-A860-9500D7D2C9B6}">
      <dgm:prSet/>
      <dgm:spPr/>
      <dgm:t>
        <a:bodyPr/>
        <a:lstStyle/>
        <a:p>
          <a:endParaRPr lang="en-US"/>
        </a:p>
      </dgm:t>
    </dgm:pt>
    <dgm:pt modelId="{FCE969F4-B9D3-4FCB-B55B-EE2510467E9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Providing lots of examples for you to play with</a:t>
          </a:r>
          <a:endParaRPr lang="en-US"/>
        </a:p>
      </dgm:t>
    </dgm:pt>
    <dgm:pt modelId="{A6ED763D-DC40-49AC-932D-95ED0426252C}" type="parTrans" cxnId="{AA45C66A-55FA-4A02-85C0-59898BB8A0ED}">
      <dgm:prSet/>
      <dgm:spPr/>
      <dgm:t>
        <a:bodyPr/>
        <a:lstStyle/>
        <a:p>
          <a:endParaRPr lang="en-US"/>
        </a:p>
      </dgm:t>
    </dgm:pt>
    <dgm:pt modelId="{22744749-296D-44C9-8C46-429D92B3483C}" type="sibTrans" cxnId="{AA45C66A-55FA-4A02-85C0-59898BB8A0ED}">
      <dgm:prSet/>
      <dgm:spPr/>
      <dgm:t>
        <a:bodyPr/>
        <a:lstStyle/>
        <a:p>
          <a:endParaRPr lang="en-US"/>
        </a:p>
      </dgm:t>
    </dgm:pt>
    <dgm:pt modelId="{63B2425F-1FEE-4E4A-B12D-900E5C2FE05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Designed especially for construction technology professionals </a:t>
          </a:r>
          <a:endParaRPr lang="en-US"/>
        </a:p>
      </dgm:t>
    </dgm:pt>
    <dgm:pt modelId="{A52D425C-EBB7-42C4-9186-A15E31DFB032}" type="parTrans" cxnId="{A74874F1-0B4C-4D75-8E3E-DAB1942E2955}">
      <dgm:prSet/>
      <dgm:spPr/>
      <dgm:t>
        <a:bodyPr/>
        <a:lstStyle/>
        <a:p>
          <a:endParaRPr lang="en-US"/>
        </a:p>
      </dgm:t>
    </dgm:pt>
    <dgm:pt modelId="{E3372FC7-B41E-4E97-9610-3E41ED9B74AD}" type="sibTrans" cxnId="{A74874F1-0B4C-4D75-8E3E-DAB1942E2955}">
      <dgm:prSet/>
      <dgm:spPr/>
      <dgm:t>
        <a:bodyPr/>
        <a:lstStyle/>
        <a:p>
          <a:endParaRPr lang="en-US"/>
        </a:p>
      </dgm:t>
    </dgm:pt>
    <dgm:pt modelId="{31731572-EF46-4AFF-821F-530E36C4A44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Recommended IDE is “Visual Studio 2022 Community” </a:t>
          </a:r>
          <a:endParaRPr lang="en-US"/>
        </a:p>
      </dgm:t>
    </dgm:pt>
    <dgm:pt modelId="{B2487C4C-6B30-4633-BBF9-06EA3556DA15}" type="parTrans" cxnId="{9DF52CCC-7F48-4F33-98B3-4978BFA8C7C2}">
      <dgm:prSet/>
      <dgm:spPr/>
      <dgm:t>
        <a:bodyPr/>
        <a:lstStyle/>
        <a:p>
          <a:endParaRPr lang="en-US"/>
        </a:p>
      </dgm:t>
    </dgm:pt>
    <dgm:pt modelId="{5C364A1B-0CF6-4CDA-9801-26EDB4482AE6}" type="sibTrans" cxnId="{9DF52CCC-7F48-4F33-98B3-4978BFA8C7C2}">
      <dgm:prSet/>
      <dgm:spPr/>
      <dgm:t>
        <a:bodyPr/>
        <a:lstStyle/>
        <a:p>
          <a:endParaRPr lang="en-US"/>
        </a:p>
      </dgm:t>
    </dgm:pt>
    <dgm:pt modelId="{B1BE8862-408D-4559-8152-228166CA2A59}" type="pres">
      <dgm:prSet presAssocID="{A81E47FE-E06E-4793-B7CB-057B846DCD4A}" presName="root" presStyleCnt="0">
        <dgm:presLayoutVars>
          <dgm:dir/>
          <dgm:resizeHandles val="exact"/>
        </dgm:presLayoutVars>
      </dgm:prSet>
      <dgm:spPr/>
    </dgm:pt>
    <dgm:pt modelId="{929F5ABA-221B-4529-B07D-DB97800A0F64}" type="pres">
      <dgm:prSet presAssocID="{CF214FC6-47A3-45E6-AE28-005FCFDB8906}" presName="compNode" presStyleCnt="0"/>
      <dgm:spPr/>
    </dgm:pt>
    <dgm:pt modelId="{706D0ED8-AE03-48F9-B3E4-C2168F2622E8}" type="pres">
      <dgm:prSet presAssocID="{CF214FC6-47A3-45E6-AE28-005FCFDB8906}" presName="bgRect" presStyleLbl="bgShp" presStyleIdx="0" presStyleCnt="6"/>
      <dgm:spPr/>
    </dgm:pt>
    <dgm:pt modelId="{8EC3C513-9022-42A0-A856-6D8FFD668349}" type="pres">
      <dgm:prSet presAssocID="{CF214FC6-47A3-45E6-AE28-005FCFDB890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A7C604F-B69D-45F8-9EA4-F5F91087C2D6}" type="pres">
      <dgm:prSet presAssocID="{CF214FC6-47A3-45E6-AE28-005FCFDB8906}" presName="spaceRect" presStyleCnt="0"/>
      <dgm:spPr/>
    </dgm:pt>
    <dgm:pt modelId="{2B0D17F3-43A3-4552-BF73-3B387DD08996}" type="pres">
      <dgm:prSet presAssocID="{CF214FC6-47A3-45E6-AE28-005FCFDB8906}" presName="parTx" presStyleLbl="revTx" presStyleIdx="0" presStyleCnt="6">
        <dgm:presLayoutVars>
          <dgm:chMax val="0"/>
          <dgm:chPref val="0"/>
        </dgm:presLayoutVars>
      </dgm:prSet>
      <dgm:spPr/>
    </dgm:pt>
    <dgm:pt modelId="{38C7281D-316A-4BA3-A73D-ECF090A90B9D}" type="pres">
      <dgm:prSet presAssocID="{17F06C6A-C17D-428A-94F2-6515CA3BC9F4}" presName="sibTrans" presStyleCnt="0"/>
      <dgm:spPr/>
    </dgm:pt>
    <dgm:pt modelId="{7726567C-3138-41C6-A8BB-477E9529D31D}" type="pres">
      <dgm:prSet presAssocID="{7DB40E9C-4280-4A94-90AF-E8CD2EF445D0}" presName="compNode" presStyleCnt="0"/>
      <dgm:spPr/>
    </dgm:pt>
    <dgm:pt modelId="{F09E2E73-05F6-4F76-8712-A3CD4FA63D6C}" type="pres">
      <dgm:prSet presAssocID="{7DB40E9C-4280-4A94-90AF-E8CD2EF445D0}" presName="bgRect" presStyleLbl="bgShp" presStyleIdx="1" presStyleCnt="6"/>
      <dgm:spPr/>
    </dgm:pt>
    <dgm:pt modelId="{55F9B785-EC7D-4375-BB96-28ACC742447B}" type="pres">
      <dgm:prSet presAssocID="{7DB40E9C-4280-4A94-90AF-E8CD2EF445D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D57BAC3-BE78-42E2-A1EB-5A17A1CBCF88}" type="pres">
      <dgm:prSet presAssocID="{7DB40E9C-4280-4A94-90AF-E8CD2EF445D0}" presName="spaceRect" presStyleCnt="0"/>
      <dgm:spPr/>
    </dgm:pt>
    <dgm:pt modelId="{1BF66491-9764-458D-8F63-AA23AFAF7011}" type="pres">
      <dgm:prSet presAssocID="{7DB40E9C-4280-4A94-90AF-E8CD2EF445D0}" presName="parTx" presStyleLbl="revTx" presStyleIdx="1" presStyleCnt="6">
        <dgm:presLayoutVars>
          <dgm:chMax val="0"/>
          <dgm:chPref val="0"/>
        </dgm:presLayoutVars>
      </dgm:prSet>
      <dgm:spPr/>
    </dgm:pt>
    <dgm:pt modelId="{86444C27-00C1-4A69-8180-FC4C117D606F}" type="pres">
      <dgm:prSet presAssocID="{7353A162-756D-44C8-97D4-D58ADCF28D87}" presName="sibTrans" presStyleCnt="0"/>
      <dgm:spPr/>
    </dgm:pt>
    <dgm:pt modelId="{195C365A-3598-464F-BFCC-1E010CCE55D9}" type="pres">
      <dgm:prSet presAssocID="{A3992445-489E-4B1C-8F4F-08EF4D8A5512}" presName="compNode" presStyleCnt="0"/>
      <dgm:spPr/>
    </dgm:pt>
    <dgm:pt modelId="{FD84CCC9-4C58-4572-9779-D0E3801A3579}" type="pres">
      <dgm:prSet presAssocID="{A3992445-489E-4B1C-8F4F-08EF4D8A5512}" presName="bgRect" presStyleLbl="bgShp" presStyleIdx="2" presStyleCnt="6"/>
      <dgm:spPr/>
    </dgm:pt>
    <dgm:pt modelId="{B4FF980A-B17A-44F3-A8F0-0BF988E338FC}" type="pres">
      <dgm:prSet presAssocID="{A3992445-489E-4B1C-8F4F-08EF4D8A551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B6EB77C4-F864-4155-8C90-70B203FDBF40}" type="pres">
      <dgm:prSet presAssocID="{A3992445-489E-4B1C-8F4F-08EF4D8A5512}" presName="spaceRect" presStyleCnt="0"/>
      <dgm:spPr/>
    </dgm:pt>
    <dgm:pt modelId="{CA626148-13A4-4FF7-AAE0-5000784B05FA}" type="pres">
      <dgm:prSet presAssocID="{A3992445-489E-4B1C-8F4F-08EF4D8A5512}" presName="parTx" presStyleLbl="revTx" presStyleIdx="2" presStyleCnt="6">
        <dgm:presLayoutVars>
          <dgm:chMax val="0"/>
          <dgm:chPref val="0"/>
        </dgm:presLayoutVars>
      </dgm:prSet>
      <dgm:spPr/>
    </dgm:pt>
    <dgm:pt modelId="{EDF38564-A024-4613-9FE9-791BDACF32EF}" type="pres">
      <dgm:prSet presAssocID="{BE19A2BD-026E-486D-BC5A-3FD066D3DC3E}" presName="sibTrans" presStyleCnt="0"/>
      <dgm:spPr/>
    </dgm:pt>
    <dgm:pt modelId="{2F347F0D-6356-4CFE-AA77-8A7F17553164}" type="pres">
      <dgm:prSet presAssocID="{FCE969F4-B9D3-4FCB-B55B-EE2510467E91}" presName="compNode" presStyleCnt="0"/>
      <dgm:spPr/>
    </dgm:pt>
    <dgm:pt modelId="{C6F8EB98-3235-42BE-891B-A4060BA527A7}" type="pres">
      <dgm:prSet presAssocID="{FCE969F4-B9D3-4FCB-B55B-EE2510467E91}" presName="bgRect" presStyleLbl="bgShp" presStyleIdx="3" presStyleCnt="6"/>
      <dgm:spPr/>
    </dgm:pt>
    <dgm:pt modelId="{0200CBA0-C64B-4B50-8FBE-63CD2A9F51B4}" type="pres">
      <dgm:prSet presAssocID="{FCE969F4-B9D3-4FCB-B55B-EE2510467E9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"/>
        </a:ext>
      </dgm:extLst>
    </dgm:pt>
    <dgm:pt modelId="{1D0EE5E0-F0BD-4F4B-B2C2-B555383639A8}" type="pres">
      <dgm:prSet presAssocID="{FCE969F4-B9D3-4FCB-B55B-EE2510467E91}" presName="spaceRect" presStyleCnt="0"/>
      <dgm:spPr/>
    </dgm:pt>
    <dgm:pt modelId="{4C6074B0-EFA3-4132-BEFB-4F5667EE4972}" type="pres">
      <dgm:prSet presAssocID="{FCE969F4-B9D3-4FCB-B55B-EE2510467E91}" presName="parTx" presStyleLbl="revTx" presStyleIdx="3" presStyleCnt="6">
        <dgm:presLayoutVars>
          <dgm:chMax val="0"/>
          <dgm:chPref val="0"/>
        </dgm:presLayoutVars>
      </dgm:prSet>
      <dgm:spPr/>
    </dgm:pt>
    <dgm:pt modelId="{A3E89A53-AB6C-422F-903D-2BB2E86878C3}" type="pres">
      <dgm:prSet presAssocID="{22744749-296D-44C9-8C46-429D92B3483C}" presName="sibTrans" presStyleCnt="0"/>
      <dgm:spPr/>
    </dgm:pt>
    <dgm:pt modelId="{0233F014-030B-46E8-8A66-B0F094C4EDB8}" type="pres">
      <dgm:prSet presAssocID="{63B2425F-1FEE-4E4A-B12D-900E5C2FE05D}" presName="compNode" presStyleCnt="0"/>
      <dgm:spPr/>
    </dgm:pt>
    <dgm:pt modelId="{969C3180-230F-484C-BB80-FDF99559B1CE}" type="pres">
      <dgm:prSet presAssocID="{63B2425F-1FEE-4E4A-B12D-900E5C2FE05D}" presName="bgRect" presStyleLbl="bgShp" presStyleIdx="4" presStyleCnt="6"/>
      <dgm:spPr/>
    </dgm:pt>
    <dgm:pt modelId="{47F2F41C-1EC1-47A9-88CA-7ED51FC49DE6}" type="pres">
      <dgm:prSet presAssocID="{63B2425F-1FEE-4E4A-B12D-900E5C2FE05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BB0D1F5-4F66-4A86-9579-8D42213E8195}" type="pres">
      <dgm:prSet presAssocID="{63B2425F-1FEE-4E4A-B12D-900E5C2FE05D}" presName="spaceRect" presStyleCnt="0"/>
      <dgm:spPr/>
    </dgm:pt>
    <dgm:pt modelId="{7EC007BE-8F10-4E5F-94EE-0F1357D4FDE9}" type="pres">
      <dgm:prSet presAssocID="{63B2425F-1FEE-4E4A-B12D-900E5C2FE05D}" presName="parTx" presStyleLbl="revTx" presStyleIdx="4" presStyleCnt="6">
        <dgm:presLayoutVars>
          <dgm:chMax val="0"/>
          <dgm:chPref val="0"/>
        </dgm:presLayoutVars>
      </dgm:prSet>
      <dgm:spPr/>
    </dgm:pt>
    <dgm:pt modelId="{C3A6DE08-0044-4ADA-AE87-05263CC73029}" type="pres">
      <dgm:prSet presAssocID="{E3372FC7-B41E-4E97-9610-3E41ED9B74AD}" presName="sibTrans" presStyleCnt="0"/>
      <dgm:spPr/>
    </dgm:pt>
    <dgm:pt modelId="{FA2E0677-AD7C-4C51-ABC2-053BFB8A65A7}" type="pres">
      <dgm:prSet presAssocID="{31731572-EF46-4AFF-821F-530E36C4A44E}" presName="compNode" presStyleCnt="0"/>
      <dgm:spPr/>
    </dgm:pt>
    <dgm:pt modelId="{E87B9B48-F9F3-48D0-BB81-0051D2DE9CDB}" type="pres">
      <dgm:prSet presAssocID="{31731572-EF46-4AFF-821F-530E36C4A44E}" presName="bgRect" presStyleLbl="bgShp" presStyleIdx="5" presStyleCnt="6"/>
      <dgm:spPr/>
    </dgm:pt>
    <dgm:pt modelId="{4476B28B-107B-40B2-94B9-1EDEB6796E4E}" type="pres">
      <dgm:prSet presAssocID="{31731572-EF46-4AFF-821F-530E36C4A4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120D8A21-8BD0-4350-BA20-490FEF75B6C6}" type="pres">
      <dgm:prSet presAssocID="{31731572-EF46-4AFF-821F-530E36C4A44E}" presName="spaceRect" presStyleCnt="0"/>
      <dgm:spPr/>
    </dgm:pt>
    <dgm:pt modelId="{87AC4791-1D2E-494B-A4AB-5C416D30405B}" type="pres">
      <dgm:prSet presAssocID="{31731572-EF46-4AFF-821F-530E36C4A4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9031808-7776-4F8B-9758-06D218EBE213}" srcId="{A81E47FE-E06E-4793-B7CB-057B846DCD4A}" destId="{7DB40E9C-4280-4A94-90AF-E8CD2EF445D0}" srcOrd="1" destOrd="0" parTransId="{56D1FDEF-3F49-4304-8ADB-9755F859F234}" sibTransId="{7353A162-756D-44C8-97D4-D58ADCF28D87}"/>
    <dgm:cxn modelId="{CBF6DA17-6C01-4611-95E6-37E96825243E}" type="presOf" srcId="{7DB40E9C-4280-4A94-90AF-E8CD2EF445D0}" destId="{1BF66491-9764-458D-8F63-AA23AFAF7011}" srcOrd="0" destOrd="0" presId="urn:microsoft.com/office/officeart/2018/2/layout/IconVerticalSolidList"/>
    <dgm:cxn modelId="{5339341E-3BC2-4920-AF1A-3DCFC8876654}" type="presOf" srcId="{A3992445-489E-4B1C-8F4F-08EF4D8A5512}" destId="{CA626148-13A4-4FF7-AAE0-5000784B05FA}" srcOrd="0" destOrd="0" presId="urn:microsoft.com/office/officeart/2018/2/layout/IconVerticalSolidList"/>
    <dgm:cxn modelId="{1BCAD33E-0936-4A17-95F6-7B7EE9E26014}" srcId="{A81E47FE-E06E-4793-B7CB-057B846DCD4A}" destId="{CF214FC6-47A3-45E6-AE28-005FCFDB8906}" srcOrd="0" destOrd="0" parTransId="{E4BD825D-2807-4D2C-AA68-142954729893}" sibTransId="{17F06C6A-C17D-428A-94F2-6515CA3BC9F4}"/>
    <dgm:cxn modelId="{AA45C66A-55FA-4A02-85C0-59898BB8A0ED}" srcId="{A81E47FE-E06E-4793-B7CB-057B846DCD4A}" destId="{FCE969F4-B9D3-4FCB-B55B-EE2510467E91}" srcOrd="3" destOrd="0" parTransId="{A6ED763D-DC40-49AC-932D-95ED0426252C}" sibTransId="{22744749-296D-44C9-8C46-429D92B3483C}"/>
    <dgm:cxn modelId="{0A2ADC75-2337-4EC2-9831-7BA4DDC44819}" type="presOf" srcId="{63B2425F-1FEE-4E4A-B12D-900E5C2FE05D}" destId="{7EC007BE-8F10-4E5F-94EE-0F1357D4FDE9}" srcOrd="0" destOrd="0" presId="urn:microsoft.com/office/officeart/2018/2/layout/IconVerticalSolidList"/>
    <dgm:cxn modelId="{43D1967E-D9DB-4670-9656-971091068A31}" type="presOf" srcId="{FCE969F4-B9D3-4FCB-B55B-EE2510467E91}" destId="{4C6074B0-EFA3-4132-BEFB-4F5667EE4972}" srcOrd="0" destOrd="0" presId="urn:microsoft.com/office/officeart/2018/2/layout/IconVerticalSolidList"/>
    <dgm:cxn modelId="{278CAA90-0B81-4F79-A34C-0A38EB017EC5}" type="presOf" srcId="{31731572-EF46-4AFF-821F-530E36C4A44E}" destId="{87AC4791-1D2E-494B-A4AB-5C416D30405B}" srcOrd="0" destOrd="0" presId="urn:microsoft.com/office/officeart/2018/2/layout/IconVerticalSolidList"/>
    <dgm:cxn modelId="{37613D92-AAF4-4308-AFFA-E8513C2C960E}" type="presOf" srcId="{A81E47FE-E06E-4793-B7CB-057B846DCD4A}" destId="{B1BE8862-408D-4559-8152-228166CA2A59}" srcOrd="0" destOrd="0" presId="urn:microsoft.com/office/officeart/2018/2/layout/IconVerticalSolidList"/>
    <dgm:cxn modelId="{9DF52CCC-7F48-4F33-98B3-4978BFA8C7C2}" srcId="{A81E47FE-E06E-4793-B7CB-057B846DCD4A}" destId="{31731572-EF46-4AFF-821F-530E36C4A44E}" srcOrd="5" destOrd="0" parTransId="{B2487C4C-6B30-4633-BBF9-06EA3556DA15}" sibTransId="{5C364A1B-0CF6-4CDA-9801-26EDB4482AE6}"/>
    <dgm:cxn modelId="{3196C0CE-38A7-473D-B82B-E7A6F7D5A4AF}" type="presOf" srcId="{CF214FC6-47A3-45E6-AE28-005FCFDB8906}" destId="{2B0D17F3-43A3-4552-BF73-3B387DD08996}" srcOrd="0" destOrd="0" presId="urn:microsoft.com/office/officeart/2018/2/layout/IconVerticalSolidList"/>
    <dgm:cxn modelId="{A74874F1-0B4C-4D75-8E3E-DAB1942E2955}" srcId="{A81E47FE-E06E-4793-B7CB-057B846DCD4A}" destId="{63B2425F-1FEE-4E4A-B12D-900E5C2FE05D}" srcOrd="4" destOrd="0" parTransId="{A52D425C-EBB7-42C4-9186-A15E31DFB032}" sibTransId="{E3372FC7-B41E-4E97-9610-3E41ED9B74AD}"/>
    <dgm:cxn modelId="{F38899FA-2EEC-4845-A860-9500D7D2C9B6}" srcId="{A81E47FE-E06E-4793-B7CB-057B846DCD4A}" destId="{A3992445-489E-4B1C-8F4F-08EF4D8A5512}" srcOrd="2" destOrd="0" parTransId="{86FA9D85-7537-46FE-B8C7-178B3DC1538A}" sibTransId="{BE19A2BD-026E-486D-BC5A-3FD066D3DC3E}"/>
    <dgm:cxn modelId="{2562F0A8-8B03-47F0-9481-2BD501E1BD0D}" type="presParOf" srcId="{B1BE8862-408D-4559-8152-228166CA2A59}" destId="{929F5ABA-221B-4529-B07D-DB97800A0F64}" srcOrd="0" destOrd="0" presId="urn:microsoft.com/office/officeart/2018/2/layout/IconVerticalSolidList"/>
    <dgm:cxn modelId="{205FA49F-6432-431E-9CA7-2F4BF188BF4A}" type="presParOf" srcId="{929F5ABA-221B-4529-B07D-DB97800A0F64}" destId="{706D0ED8-AE03-48F9-B3E4-C2168F2622E8}" srcOrd="0" destOrd="0" presId="urn:microsoft.com/office/officeart/2018/2/layout/IconVerticalSolidList"/>
    <dgm:cxn modelId="{43CA1799-CF38-4A4D-9778-1F1C450B2F9C}" type="presParOf" srcId="{929F5ABA-221B-4529-B07D-DB97800A0F64}" destId="{8EC3C513-9022-42A0-A856-6D8FFD668349}" srcOrd="1" destOrd="0" presId="urn:microsoft.com/office/officeart/2018/2/layout/IconVerticalSolidList"/>
    <dgm:cxn modelId="{B22826F5-4A06-49BF-B8DB-E342EAED859F}" type="presParOf" srcId="{929F5ABA-221B-4529-B07D-DB97800A0F64}" destId="{5A7C604F-B69D-45F8-9EA4-F5F91087C2D6}" srcOrd="2" destOrd="0" presId="urn:microsoft.com/office/officeart/2018/2/layout/IconVerticalSolidList"/>
    <dgm:cxn modelId="{C9BA76D8-F53A-4A92-9D42-FBE3E48F85DF}" type="presParOf" srcId="{929F5ABA-221B-4529-B07D-DB97800A0F64}" destId="{2B0D17F3-43A3-4552-BF73-3B387DD08996}" srcOrd="3" destOrd="0" presId="urn:microsoft.com/office/officeart/2018/2/layout/IconVerticalSolidList"/>
    <dgm:cxn modelId="{F6F9254C-8B7E-48C1-BA34-3D1739C71AC4}" type="presParOf" srcId="{B1BE8862-408D-4559-8152-228166CA2A59}" destId="{38C7281D-316A-4BA3-A73D-ECF090A90B9D}" srcOrd="1" destOrd="0" presId="urn:microsoft.com/office/officeart/2018/2/layout/IconVerticalSolidList"/>
    <dgm:cxn modelId="{5AC71116-81BC-49B1-9CF0-E90A9485D756}" type="presParOf" srcId="{B1BE8862-408D-4559-8152-228166CA2A59}" destId="{7726567C-3138-41C6-A8BB-477E9529D31D}" srcOrd="2" destOrd="0" presId="urn:microsoft.com/office/officeart/2018/2/layout/IconVerticalSolidList"/>
    <dgm:cxn modelId="{0A68FC04-F811-4D0E-9049-A6D75D604D4B}" type="presParOf" srcId="{7726567C-3138-41C6-A8BB-477E9529D31D}" destId="{F09E2E73-05F6-4F76-8712-A3CD4FA63D6C}" srcOrd="0" destOrd="0" presId="urn:microsoft.com/office/officeart/2018/2/layout/IconVerticalSolidList"/>
    <dgm:cxn modelId="{0EAE930F-7097-4C8A-AE5B-7A058B35C196}" type="presParOf" srcId="{7726567C-3138-41C6-A8BB-477E9529D31D}" destId="{55F9B785-EC7D-4375-BB96-28ACC742447B}" srcOrd="1" destOrd="0" presId="urn:microsoft.com/office/officeart/2018/2/layout/IconVerticalSolidList"/>
    <dgm:cxn modelId="{5FD9CFC0-6C03-45C4-B424-C0E40FEE4A59}" type="presParOf" srcId="{7726567C-3138-41C6-A8BB-477E9529D31D}" destId="{ED57BAC3-BE78-42E2-A1EB-5A17A1CBCF88}" srcOrd="2" destOrd="0" presId="urn:microsoft.com/office/officeart/2018/2/layout/IconVerticalSolidList"/>
    <dgm:cxn modelId="{A4DF917E-1742-4B8E-A6EF-0E23A3CD221D}" type="presParOf" srcId="{7726567C-3138-41C6-A8BB-477E9529D31D}" destId="{1BF66491-9764-458D-8F63-AA23AFAF7011}" srcOrd="3" destOrd="0" presId="urn:microsoft.com/office/officeart/2018/2/layout/IconVerticalSolidList"/>
    <dgm:cxn modelId="{E49405EB-0065-48F3-9CB0-D0B14D23EF6A}" type="presParOf" srcId="{B1BE8862-408D-4559-8152-228166CA2A59}" destId="{86444C27-00C1-4A69-8180-FC4C117D606F}" srcOrd="3" destOrd="0" presId="urn:microsoft.com/office/officeart/2018/2/layout/IconVerticalSolidList"/>
    <dgm:cxn modelId="{6B4D00DF-D4C3-43A1-9E12-7743EF71A1B3}" type="presParOf" srcId="{B1BE8862-408D-4559-8152-228166CA2A59}" destId="{195C365A-3598-464F-BFCC-1E010CCE55D9}" srcOrd="4" destOrd="0" presId="urn:microsoft.com/office/officeart/2018/2/layout/IconVerticalSolidList"/>
    <dgm:cxn modelId="{7D3CBC1A-66E4-4604-9353-0C5BC5F4502B}" type="presParOf" srcId="{195C365A-3598-464F-BFCC-1E010CCE55D9}" destId="{FD84CCC9-4C58-4572-9779-D0E3801A3579}" srcOrd="0" destOrd="0" presId="urn:microsoft.com/office/officeart/2018/2/layout/IconVerticalSolidList"/>
    <dgm:cxn modelId="{32A00BEF-9843-4DA1-A718-A03CB179C47D}" type="presParOf" srcId="{195C365A-3598-464F-BFCC-1E010CCE55D9}" destId="{B4FF980A-B17A-44F3-A8F0-0BF988E338FC}" srcOrd="1" destOrd="0" presId="urn:microsoft.com/office/officeart/2018/2/layout/IconVerticalSolidList"/>
    <dgm:cxn modelId="{86FAB40E-201F-4F91-8753-9F18E7485E30}" type="presParOf" srcId="{195C365A-3598-464F-BFCC-1E010CCE55D9}" destId="{B6EB77C4-F864-4155-8C90-70B203FDBF40}" srcOrd="2" destOrd="0" presId="urn:microsoft.com/office/officeart/2018/2/layout/IconVerticalSolidList"/>
    <dgm:cxn modelId="{3315AD68-8545-4C54-BE36-5077C4620F95}" type="presParOf" srcId="{195C365A-3598-464F-BFCC-1E010CCE55D9}" destId="{CA626148-13A4-4FF7-AAE0-5000784B05FA}" srcOrd="3" destOrd="0" presId="urn:microsoft.com/office/officeart/2018/2/layout/IconVerticalSolidList"/>
    <dgm:cxn modelId="{7B3BDA97-DCF1-44F1-A488-6F34FF5417EA}" type="presParOf" srcId="{B1BE8862-408D-4559-8152-228166CA2A59}" destId="{EDF38564-A024-4613-9FE9-791BDACF32EF}" srcOrd="5" destOrd="0" presId="urn:microsoft.com/office/officeart/2018/2/layout/IconVerticalSolidList"/>
    <dgm:cxn modelId="{530D541E-AA2F-40C7-8307-B062995713AE}" type="presParOf" srcId="{B1BE8862-408D-4559-8152-228166CA2A59}" destId="{2F347F0D-6356-4CFE-AA77-8A7F17553164}" srcOrd="6" destOrd="0" presId="urn:microsoft.com/office/officeart/2018/2/layout/IconVerticalSolidList"/>
    <dgm:cxn modelId="{C23EC6BC-E8F1-4530-A125-9B7AE9C6D627}" type="presParOf" srcId="{2F347F0D-6356-4CFE-AA77-8A7F17553164}" destId="{C6F8EB98-3235-42BE-891B-A4060BA527A7}" srcOrd="0" destOrd="0" presId="urn:microsoft.com/office/officeart/2018/2/layout/IconVerticalSolidList"/>
    <dgm:cxn modelId="{6FEF280B-0548-4C7F-B004-2BE9B716F02B}" type="presParOf" srcId="{2F347F0D-6356-4CFE-AA77-8A7F17553164}" destId="{0200CBA0-C64B-4B50-8FBE-63CD2A9F51B4}" srcOrd="1" destOrd="0" presId="urn:microsoft.com/office/officeart/2018/2/layout/IconVerticalSolidList"/>
    <dgm:cxn modelId="{53439477-39AB-49C5-B94B-4A832FE459E9}" type="presParOf" srcId="{2F347F0D-6356-4CFE-AA77-8A7F17553164}" destId="{1D0EE5E0-F0BD-4F4B-B2C2-B555383639A8}" srcOrd="2" destOrd="0" presId="urn:microsoft.com/office/officeart/2018/2/layout/IconVerticalSolidList"/>
    <dgm:cxn modelId="{81666F7D-D697-4E23-961C-E1BE15C32CB1}" type="presParOf" srcId="{2F347F0D-6356-4CFE-AA77-8A7F17553164}" destId="{4C6074B0-EFA3-4132-BEFB-4F5667EE4972}" srcOrd="3" destOrd="0" presId="urn:microsoft.com/office/officeart/2018/2/layout/IconVerticalSolidList"/>
    <dgm:cxn modelId="{A650C911-7983-4B23-80B6-27419FF9E2B6}" type="presParOf" srcId="{B1BE8862-408D-4559-8152-228166CA2A59}" destId="{A3E89A53-AB6C-422F-903D-2BB2E86878C3}" srcOrd="7" destOrd="0" presId="urn:microsoft.com/office/officeart/2018/2/layout/IconVerticalSolidList"/>
    <dgm:cxn modelId="{8B4CE65C-254B-4FDB-AC10-99700A565430}" type="presParOf" srcId="{B1BE8862-408D-4559-8152-228166CA2A59}" destId="{0233F014-030B-46E8-8A66-B0F094C4EDB8}" srcOrd="8" destOrd="0" presId="urn:microsoft.com/office/officeart/2018/2/layout/IconVerticalSolidList"/>
    <dgm:cxn modelId="{B357D034-086C-47EF-85A3-EFD862EF1A30}" type="presParOf" srcId="{0233F014-030B-46E8-8A66-B0F094C4EDB8}" destId="{969C3180-230F-484C-BB80-FDF99559B1CE}" srcOrd="0" destOrd="0" presId="urn:microsoft.com/office/officeart/2018/2/layout/IconVerticalSolidList"/>
    <dgm:cxn modelId="{EEB45DF2-401B-40A2-AF7A-227EE6DC052B}" type="presParOf" srcId="{0233F014-030B-46E8-8A66-B0F094C4EDB8}" destId="{47F2F41C-1EC1-47A9-88CA-7ED51FC49DE6}" srcOrd="1" destOrd="0" presId="urn:microsoft.com/office/officeart/2018/2/layout/IconVerticalSolidList"/>
    <dgm:cxn modelId="{A5588D1D-04A6-4BCE-95C6-A1DAE6DEB1CB}" type="presParOf" srcId="{0233F014-030B-46E8-8A66-B0F094C4EDB8}" destId="{9BB0D1F5-4F66-4A86-9579-8D42213E8195}" srcOrd="2" destOrd="0" presId="urn:microsoft.com/office/officeart/2018/2/layout/IconVerticalSolidList"/>
    <dgm:cxn modelId="{FC825E82-7921-4756-A5A3-C3D16776D3A8}" type="presParOf" srcId="{0233F014-030B-46E8-8A66-B0F094C4EDB8}" destId="{7EC007BE-8F10-4E5F-94EE-0F1357D4FDE9}" srcOrd="3" destOrd="0" presId="urn:microsoft.com/office/officeart/2018/2/layout/IconVerticalSolidList"/>
    <dgm:cxn modelId="{2685B3D2-33FF-4DAF-8313-14A660BACDE0}" type="presParOf" srcId="{B1BE8862-408D-4559-8152-228166CA2A59}" destId="{C3A6DE08-0044-4ADA-AE87-05263CC73029}" srcOrd="9" destOrd="0" presId="urn:microsoft.com/office/officeart/2018/2/layout/IconVerticalSolidList"/>
    <dgm:cxn modelId="{52C9170C-F628-4441-9272-BE99801373D8}" type="presParOf" srcId="{B1BE8862-408D-4559-8152-228166CA2A59}" destId="{FA2E0677-AD7C-4C51-ABC2-053BFB8A65A7}" srcOrd="10" destOrd="0" presId="urn:microsoft.com/office/officeart/2018/2/layout/IconVerticalSolidList"/>
    <dgm:cxn modelId="{24EEE976-778E-4599-8225-AB312311F82E}" type="presParOf" srcId="{FA2E0677-AD7C-4C51-ABC2-053BFB8A65A7}" destId="{E87B9B48-F9F3-48D0-BB81-0051D2DE9CDB}" srcOrd="0" destOrd="0" presId="urn:microsoft.com/office/officeart/2018/2/layout/IconVerticalSolidList"/>
    <dgm:cxn modelId="{A5DA7642-C386-4F5E-A5DA-B7A0B8B475D9}" type="presParOf" srcId="{FA2E0677-AD7C-4C51-ABC2-053BFB8A65A7}" destId="{4476B28B-107B-40B2-94B9-1EDEB6796E4E}" srcOrd="1" destOrd="0" presId="urn:microsoft.com/office/officeart/2018/2/layout/IconVerticalSolidList"/>
    <dgm:cxn modelId="{266E4FCB-C418-4148-B8F1-D89373BB61E9}" type="presParOf" srcId="{FA2E0677-AD7C-4C51-ABC2-053BFB8A65A7}" destId="{120D8A21-8BD0-4350-BA20-490FEF75B6C6}" srcOrd="2" destOrd="0" presId="urn:microsoft.com/office/officeart/2018/2/layout/IconVerticalSolidList"/>
    <dgm:cxn modelId="{E85A46C3-2410-4A46-90EE-2427404C62A7}" type="presParOf" srcId="{FA2E0677-AD7C-4C51-ABC2-053BFB8A65A7}" destId="{87AC4791-1D2E-494B-A4AB-5C416D3040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CA388DE-3DFB-47E6-A844-3BF90E8892F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EAAD85AC-C48C-47A3-97AF-85BB940FE006}">
      <dgm:prSet/>
      <dgm:spPr/>
      <dgm:t>
        <a:bodyPr/>
        <a:lstStyle/>
        <a:p>
          <a:r>
            <a:rPr lang="en-CA" dirty="0"/>
            <a:t>Read or Write to a File or Stream</a:t>
          </a:r>
          <a:endParaRPr lang="en-US" dirty="0"/>
        </a:p>
      </dgm:t>
    </dgm:pt>
    <dgm:pt modelId="{5A1EE943-4E8C-4509-B270-9EC5972B7B28}" type="parTrans" cxnId="{4A1BE7FC-C9DB-4F8C-9E68-23B45390B89D}">
      <dgm:prSet/>
      <dgm:spPr/>
      <dgm:t>
        <a:bodyPr/>
        <a:lstStyle/>
        <a:p>
          <a:endParaRPr lang="en-US"/>
        </a:p>
      </dgm:t>
    </dgm:pt>
    <dgm:pt modelId="{E886FE15-1437-4427-AE41-15F6CB4B8B49}" type="sibTrans" cxnId="{4A1BE7FC-C9DB-4F8C-9E68-23B45390B89D}">
      <dgm:prSet/>
      <dgm:spPr/>
      <dgm:t>
        <a:bodyPr/>
        <a:lstStyle/>
        <a:p>
          <a:endParaRPr lang="en-US"/>
        </a:p>
      </dgm:t>
    </dgm:pt>
    <dgm:pt modelId="{D7BAA4F6-0EC3-4430-A2FF-3EAEF88D7915}">
      <dgm:prSet/>
      <dgm:spPr/>
      <dgm:t>
        <a:bodyPr/>
        <a:lstStyle/>
        <a:p>
          <a:r>
            <a:rPr lang="en-CA" dirty="0"/>
            <a:t>Respond to network requests</a:t>
          </a:r>
          <a:endParaRPr lang="en-US" dirty="0"/>
        </a:p>
      </dgm:t>
    </dgm:pt>
    <dgm:pt modelId="{C52D02ED-5BF4-4BA9-9127-92A037A84F2C}" type="parTrans" cxnId="{35762B97-3BD4-4A16-95B6-0B5568BEE158}">
      <dgm:prSet/>
      <dgm:spPr/>
      <dgm:t>
        <a:bodyPr/>
        <a:lstStyle/>
        <a:p>
          <a:endParaRPr lang="en-US"/>
        </a:p>
      </dgm:t>
    </dgm:pt>
    <dgm:pt modelId="{02CD6E45-3B29-4544-88B7-B3A7E6515643}" type="sibTrans" cxnId="{35762B97-3BD4-4A16-95B6-0B5568BEE158}">
      <dgm:prSet/>
      <dgm:spPr/>
      <dgm:t>
        <a:bodyPr/>
        <a:lstStyle/>
        <a:p>
          <a:endParaRPr lang="en-US"/>
        </a:p>
      </dgm:t>
    </dgm:pt>
    <dgm:pt modelId="{27F40F44-E926-4333-ACC1-807F2CB172EE}">
      <dgm:prSet/>
      <dgm:spPr/>
      <dgm:t>
        <a:bodyPr/>
        <a:lstStyle/>
        <a:p>
          <a:r>
            <a:rPr lang="en-CA" dirty="0"/>
            <a:t>Perform a Computation</a:t>
          </a:r>
          <a:endParaRPr lang="en-US" dirty="0"/>
        </a:p>
      </dgm:t>
    </dgm:pt>
    <dgm:pt modelId="{E79E855D-B844-4FB4-A903-4ECBAF469C2B}" type="parTrans" cxnId="{3AE01EED-359C-4302-9226-DB888A912F58}">
      <dgm:prSet/>
      <dgm:spPr/>
      <dgm:t>
        <a:bodyPr/>
        <a:lstStyle/>
        <a:p>
          <a:endParaRPr lang="en-US"/>
        </a:p>
      </dgm:t>
    </dgm:pt>
    <dgm:pt modelId="{8ADBCB18-D4F1-4910-94D6-403866CFC412}" type="sibTrans" cxnId="{3AE01EED-359C-4302-9226-DB888A912F58}">
      <dgm:prSet/>
      <dgm:spPr/>
      <dgm:t>
        <a:bodyPr/>
        <a:lstStyle/>
        <a:p>
          <a:endParaRPr lang="en-US"/>
        </a:p>
      </dgm:t>
    </dgm:pt>
    <dgm:pt modelId="{F1B99AE4-EEA6-4CDC-9378-58981DF353F9}">
      <dgm:prSet/>
      <dgm:spPr/>
      <dgm:t>
        <a:bodyPr/>
        <a:lstStyle/>
        <a:p>
          <a:r>
            <a:rPr lang="en-CA"/>
            <a:t>Launch a Process </a:t>
          </a:r>
          <a:endParaRPr lang="en-US"/>
        </a:p>
      </dgm:t>
    </dgm:pt>
    <dgm:pt modelId="{51E5954E-C1DB-42F4-8EC6-E5802DD59AF0}" type="parTrans" cxnId="{728EEFCC-303C-448E-8635-D91618A097AF}">
      <dgm:prSet/>
      <dgm:spPr/>
      <dgm:t>
        <a:bodyPr/>
        <a:lstStyle/>
        <a:p>
          <a:endParaRPr lang="en-US"/>
        </a:p>
      </dgm:t>
    </dgm:pt>
    <dgm:pt modelId="{B70FDB20-48CF-4967-85E7-A04F81A963DC}" type="sibTrans" cxnId="{728EEFCC-303C-448E-8635-D91618A097AF}">
      <dgm:prSet/>
      <dgm:spPr/>
      <dgm:t>
        <a:bodyPr/>
        <a:lstStyle/>
        <a:p>
          <a:endParaRPr lang="en-US"/>
        </a:p>
      </dgm:t>
    </dgm:pt>
    <dgm:pt modelId="{23ABF90C-2B05-42D7-AC13-A0856B6017C5}">
      <dgm:prSet/>
      <dgm:spPr/>
      <dgm:t>
        <a:bodyPr/>
        <a:lstStyle/>
        <a:p>
          <a:r>
            <a:rPr lang="en-CA" dirty="0"/>
            <a:t>Examine/set environment variables </a:t>
          </a:r>
          <a:endParaRPr lang="en-US" dirty="0"/>
        </a:p>
      </dgm:t>
    </dgm:pt>
    <dgm:pt modelId="{1862DA96-14BA-4F73-939E-DB2B07B6DC36}" type="parTrans" cxnId="{2D144BD4-11A1-4C59-A4B9-9D02D7A52AA0}">
      <dgm:prSet/>
      <dgm:spPr/>
      <dgm:t>
        <a:bodyPr/>
        <a:lstStyle/>
        <a:p>
          <a:endParaRPr lang="en-US"/>
        </a:p>
      </dgm:t>
    </dgm:pt>
    <dgm:pt modelId="{16C0F0E8-DA30-4CC6-B4A7-5D5515E248DD}" type="sibTrans" cxnId="{2D144BD4-11A1-4C59-A4B9-9D02D7A52AA0}">
      <dgm:prSet/>
      <dgm:spPr/>
      <dgm:t>
        <a:bodyPr/>
        <a:lstStyle/>
        <a:p>
          <a:endParaRPr lang="en-US"/>
        </a:p>
      </dgm:t>
    </dgm:pt>
    <dgm:pt modelId="{540C0E5C-B489-46ED-AE5F-177CA8F01A08}">
      <dgm:prSet/>
      <dgm:spPr/>
      <dgm:t>
        <a:bodyPr/>
        <a:lstStyle/>
        <a:p>
          <a:r>
            <a:rPr lang="en-CA" dirty="0"/>
            <a:t>Parse command-line arguments</a:t>
          </a:r>
          <a:endParaRPr lang="en-US" dirty="0"/>
        </a:p>
      </dgm:t>
    </dgm:pt>
    <dgm:pt modelId="{975CF5CA-807F-4808-AE81-E7904B9A3976}" type="parTrans" cxnId="{DDA48E26-A657-4D77-9BA6-F543A3073522}">
      <dgm:prSet/>
      <dgm:spPr/>
      <dgm:t>
        <a:bodyPr/>
        <a:lstStyle/>
        <a:p>
          <a:endParaRPr lang="en-US"/>
        </a:p>
      </dgm:t>
    </dgm:pt>
    <dgm:pt modelId="{C14B7BC4-122F-4425-8C80-44099B47B10C}" type="sibTrans" cxnId="{DDA48E26-A657-4D77-9BA6-F543A3073522}">
      <dgm:prSet/>
      <dgm:spPr/>
      <dgm:t>
        <a:bodyPr/>
        <a:lstStyle/>
        <a:p>
          <a:endParaRPr lang="en-US"/>
        </a:p>
      </dgm:t>
    </dgm:pt>
    <dgm:pt modelId="{E68D1B86-656D-4C50-9968-478DE4013435}" type="pres">
      <dgm:prSet presAssocID="{2CA388DE-3DFB-47E6-A844-3BF90E8892FD}" presName="root" presStyleCnt="0">
        <dgm:presLayoutVars>
          <dgm:dir/>
          <dgm:resizeHandles val="exact"/>
        </dgm:presLayoutVars>
      </dgm:prSet>
      <dgm:spPr/>
    </dgm:pt>
    <dgm:pt modelId="{0B05D55D-B349-4A22-90CB-26371B84E7FA}" type="pres">
      <dgm:prSet presAssocID="{2CA388DE-3DFB-47E6-A844-3BF90E8892FD}" presName="container" presStyleCnt="0">
        <dgm:presLayoutVars>
          <dgm:dir/>
          <dgm:resizeHandles val="exact"/>
        </dgm:presLayoutVars>
      </dgm:prSet>
      <dgm:spPr/>
    </dgm:pt>
    <dgm:pt modelId="{52AD3F66-A4E0-4DA7-A122-0B90AF19AA26}" type="pres">
      <dgm:prSet presAssocID="{EAAD85AC-C48C-47A3-97AF-85BB940FE006}" presName="compNode" presStyleCnt="0"/>
      <dgm:spPr/>
    </dgm:pt>
    <dgm:pt modelId="{956E91D6-C4BB-4F11-A38C-838B8ED61A9C}" type="pres">
      <dgm:prSet presAssocID="{EAAD85AC-C48C-47A3-97AF-85BB940FE006}" presName="iconBgRect" presStyleLbl="bgShp" presStyleIdx="0" presStyleCnt="6"/>
      <dgm:spPr/>
    </dgm:pt>
    <dgm:pt modelId="{B83A29A2-8EF3-4D28-8792-C803CD404745}" type="pres">
      <dgm:prSet presAssocID="{EAAD85AC-C48C-47A3-97AF-85BB940FE00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CDC660F-3180-4FC8-9F16-7E4794BDA764}" type="pres">
      <dgm:prSet presAssocID="{EAAD85AC-C48C-47A3-97AF-85BB940FE006}" presName="spaceRect" presStyleCnt="0"/>
      <dgm:spPr/>
    </dgm:pt>
    <dgm:pt modelId="{1B6F79FA-D2BC-48FB-B70D-3EA15A63D509}" type="pres">
      <dgm:prSet presAssocID="{EAAD85AC-C48C-47A3-97AF-85BB940FE006}" presName="textRect" presStyleLbl="revTx" presStyleIdx="0" presStyleCnt="6">
        <dgm:presLayoutVars>
          <dgm:chMax val="1"/>
          <dgm:chPref val="1"/>
        </dgm:presLayoutVars>
      </dgm:prSet>
      <dgm:spPr/>
    </dgm:pt>
    <dgm:pt modelId="{3E925FCD-6983-4F25-9294-828C580FB503}" type="pres">
      <dgm:prSet presAssocID="{E886FE15-1437-4427-AE41-15F6CB4B8B49}" presName="sibTrans" presStyleLbl="sibTrans2D1" presStyleIdx="0" presStyleCnt="0"/>
      <dgm:spPr/>
    </dgm:pt>
    <dgm:pt modelId="{53B9386C-46E4-4F7E-88C4-89C9AFE8DCE3}" type="pres">
      <dgm:prSet presAssocID="{D7BAA4F6-0EC3-4430-A2FF-3EAEF88D7915}" presName="compNode" presStyleCnt="0"/>
      <dgm:spPr/>
    </dgm:pt>
    <dgm:pt modelId="{18C37B83-D670-492D-AF52-070297C595B3}" type="pres">
      <dgm:prSet presAssocID="{D7BAA4F6-0EC3-4430-A2FF-3EAEF88D7915}" presName="iconBgRect" presStyleLbl="bgShp" presStyleIdx="1" presStyleCnt="6"/>
      <dgm:spPr/>
    </dgm:pt>
    <dgm:pt modelId="{A8545A33-6E51-4CB5-997B-E1E7D58B5A82}" type="pres">
      <dgm:prSet presAssocID="{D7BAA4F6-0EC3-4430-A2FF-3EAEF88D791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421350B6-864E-467F-ABCC-89789C3B2F11}" type="pres">
      <dgm:prSet presAssocID="{D7BAA4F6-0EC3-4430-A2FF-3EAEF88D7915}" presName="spaceRect" presStyleCnt="0"/>
      <dgm:spPr/>
    </dgm:pt>
    <dgm:pt modelId="{40110D12-7AED-4C08-89FE-E1FF0A21B7E4}" type="pres">
      <dgm:prSet presAssocID="{D7BAA4F6-0EC3-4430-A2FF-3EAEF88D7915}" presName="textRect" presStyleLbl="revTx" presStyleIdx="1" presStyleCnt="6">
        <dgm:presLayoutVars>
          <dgm:chMax val="1"/>
          <dgm:chPref val="1"/>
        </dgm:presLayoutVars>
      </dgm:prSet>
      <dgm:spPr/>
    </dgm:pt>
    <dgm:pt modelId="{4D4C24AD-CB45-4D23-90DC-FE072E0338AF}" type="pres">
      <dgm:prSet presAssocID="{02CD6E45-3B29-4544-88B7-B3A7E6515643}" presName="sibTrans" presStyleLbl="sibTrans2D1" presStyleIdx="0" presStyleCnt="0"/>
      <dgm:spPr/>
    </dgm:pt>
    <dgm:pt modelId="{9DDEB912-6CB6-4BDA-BD9E-76CB3DF82512}" type="pres">
      <dgm:prSet presAssocID="{27F40F44-E926-4333-ACC1-807F2CB172EE}" presName="compNode" presStyleCnt="0"/>
      <dgm:spPr/>
    </dgm:pt>
    <dgm:pt modelId="{DAE1889C-C741-4E7C-9C8C-5020C9BBE618}" type="pres">
      <dgm:prSet presAssocID="{27F40F44-E926-4333-ACC1-807F2CB172EE}" presName="iconBgRect" presStyleLbl="bgShp" presStyleIdx="2" presStyleCnt="6"/>
      <dgm:spPr/>
    </dgm:pt>
    <dgm:pt modelId="{30490478-249E-423A-902C-4B59012AC6C3}" type="pres">
      <dgm:prSet presAssocID="{27F40F44-E926-4333-ACC1-807F2CB172E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AF27C821-F360-4D95-B5A6-D8B800FCB0BB}" type="pres">
      <dgm:prSet presAssocID="{27F40F44-E926-4333-ACC1-807F2CB172EE}" presName="spaceRect" presStyleCnt="0"/>
      <dgm:spPr/>
    </dgm:pt>
    <dgm:pt modelId="{88ABF0F6-B7AB-4E4D-8133-ABDAA4CB31A4}" type="pres">
      <dgm:prSet presAssocID="{27F40F44-E926-4333-ACC1-807F2CB172EE}" presName="textRect" presStyleLbl="revTx" presStyleIdx="2" presStyleCnt="6">
        <dgm:presLayoutVars>
          <dgm:chMax val="1"/>
          <dgm:chPref val="1"/>
        </dgm:presLayoutVars>
      </dgm:prSet>
      <dgm:spPr/>
    </dgm:pt>
    <dgm:pt modelId="{B9B999DF-E8A7-4EDF-8408-49F2C545F456}" type="pres">
      <dgm:prSet presAssocID="{8ADBCB18-D4F1-4910-94D6-403866CFC412}" presName="sibTrans" presStyleLbl="sibTrans2D1" presStyleIdx="0" presStyleCnt="0"/>
      <dgm:spPr/>
    </dgm:pt>
    <dgm:pt modelId="{E7E8C8CE-DBAC-412A-9F27-AF26461438A3}" type="pres">
      <dgm:prSet presAssocID="{F1B99AE4-EEA6-4CDC-9378-58981DF353F9}" presName="compNode" presStyleCnt="0"/>
      <dgm:spPr/>
    </dgm:pt>
    <dgm:pt modelId="{1C5690B5-75BB-484D-8BF4-3C33C13C0300}" type="pres">
      <dgm:prSet presAssocID="{F1B99AE4-EEA6-4CDC-9378-58981DF353F9}" presName="iconBgRect" presStyleLbl="bgShp" presStyleIdx="3" presStyleCnt="6"/>
      <dgm:spPr/>
    </dgm:pt>
    <dgm:pt modelId="{14F9CF6E-099F-4F94-A0D7-10EF2F78BAA4}" type="pres">
      <dgm:prSet presAssocID="{F1B99AE4-EEA6-4CDC-9378-58981DF353F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99EAD51A-39AD-44C5-A2F2-E74F88B7C7C4}" type="pres">
      <dgm:prSet presAssocID="{F1B99AE4-EEA6-4CDC-9378-58981DF353F9}" presName="spaceRect" presStyleCnt="0"/>
      <dgm:spPr/>
    </dgm:pt>
    <dgm:pt modelId="{F30897D9-5CDC-42D6-8738-6D35133C91C3}" type="pres">
      <dgm:prSet presAssocID="{F1B99AE4-EEA6-4CDC-9378-58981DF353F9}" presName="textRect" presStyleLbl="revTx" presStyleIdx="3" presStyleCnt="6">
        <dgm:presLayoutVars>
          <dgm:chMax val="1"/>
          <dgm:chPref val="1"/>
        </dgm:presLayoutVars>
      </dgm:prSet>
      <dgm:spPr/>
    </dgm:pt>
    <dgm:pt modelId="{F387C350-0FF4-4357-A3F9-8AF38FF8CF8A}" type="pres">
      <dgm:prSet presAssocID="{B70FDB20-48CF-4967-85E7-A04F81A963DC}" presName="sibTrans" presStyleLbl="sibTrans2D1" presStyleIdx="0" presStyleCnt="0"/>
      <dgm:spPr/>
    </dgm:pt>
    <dgm:pt modelId="{49351CC4-7A7B-4AE6-A588-C6FD4A387BD6}" type="pres">
      <dgm:prSet presAssocID="{23ABF90C-2B05-42D7-AC13-A0856B6017C5}" presName="compNode" presStyleCnt="0"/>
      <dgm:spPr/>
    </dgm:pt>
    <dgm:pt modelId="{54E0A909-43D3-458F-BBB3-723838D551B1}" type="pres">
      <dgm:prSet presAssocID="{23ABF90C-2B05-42D7-AC13-A0856B6017C5}" presName="iconBgRect" presStyleLbl="bgShp" presStyleIdx="4" presStyleCnt="6"/>
      <dgm:spPr/>
    </dgm:pt>
    <dgm:pt modelId="{21061C5A-0699-4CE6-A737-E32A96741FFB}" type="pres">
      <dgm:prSet presAssocID="{23ABF90C-2B05-42D7-AC13-A0856B6017C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D8A40E7-1A3E-4B24-A3B9-DAD6C84A5579}" type="pres">
      <dgm:prSet presAssocID="{23ABF90C-2B05-42D7-AC13-A0856B6017C5}" presName="spaceRect" presStyleCnt="0"/>
      <dgm:spPr/>
    </dgm:pt>
    <dgm:pt modelId="{23A51C4E-2B81-425E-8DC8-CCCF51BBD060}" type="pres">
      <dgm:prSet presAssocID="{23ABF90C-2B05-42D7-AC13-A0856B6017C5}" presName="textRect" presStyleLbl="revTx" presStyleIdx="4" presStyleCnt="6">
        <dgm:presLayoutVars>
          <dgm:chMax val="1"/>
          <dgm:chPref val="1"/>
        </dgm:presLayoutVars>
      </dgm:prSet>
      <dgm:spPr/>
    </dgm:pt>
    <dgm:pt modelId="{9D9A1946-E82A-449F-B601-AF03FA212971}" type="pres">
      <dgm:prSet presAssocID="{16C0F0E8-DA30-4CC6-B4A7-5D5515E248DD}" presName="sibTrans" presStyleLbl="sibTrans2D1" presStyleIdx="0" presStyleCnt="0"/>
      <dgm:spPr/>
    </dgm:pt>
    <dgm:pt modelId="{158F0F9E-96ED-41BD-BE00-2E0CAE20321C}" type="pres">
      <dgm:prSet presAssocID="{540C0E5C-B489-46ED-AE5F-177CA8F01A08}" presName="compNode" presStyleCnt="0"/>
      <dgm:spPr/>
    </dgm:pt>
    <dgm:pt modelId="{F4FE8E4A-5922-4C2A-BEA1-E7976FB76B55}" type="pres">
      <dgm:prSet presAssocID="{540C0E5C-B489-46ED-AE5F-177CA8F01A08}" presName="iconBgRect" presStyleLbl="bgShp" presStyleIdx="5" presStyleCnt="6"/>
      <dgm:spPr/>
    </dgm:pt>
    <dgm:pt modelId="{8F6D3DFE-02A5-487C-9949-9E6766FAA91E}" type="pres">
      <dgm:prSet presAssocID="{540C0E5C-B489-46ED-AE5F-177CA8F01A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3E865B97-4E32-4941-98C8-ECCB0EB8DECF}" type="pres">
      <dgm:prSet presAssocID="{540C0E5C-B489-46ED-AE5F-177CA8F01A08}" presName="spaceRect" presStyleCnt="0"/>
      <dgm:spPr/>
    </dgm:pt>
    <dgm:pt modelId="{E7A359BC-C74A-4FAB-A68B-3D907F4245EF}" type="pres">
      <dgm:prSet presAssocID="{540C0E5C-B489-46ED-AE5F-177CA8F01A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7A36A04-0F8A-4D7F-AAA7-7BEA91DCDB00}" type="presOf" srcId="{EAAD85AC-C48C-47A3-97AF-85BB940FE006}" destId="{1B6F79FA-D2BC-48FB-B70D-3EA15A63D509}" srcOrd="0" destOrd="0" presId="urn:microsoft.com/office/officeart/2018/2/layout/IconCircleList"/>
    <dgm:cxn modelId="{6B1B7418-C8DA-4A1E-89EE-BD1AE1C6F68D}" type="presOf" srcId="{E886FE15-1437-4427-AE41-15F6CB4B8B49}" destId="{3E925FCD-6983-4F25-9294-828C580FB503}" srcOrd="0" destOrd="0" presId="urn:microsoft.com/office/officeart/2018/2/layout/IconCircleList"/>
    <dgm:cxn modelId="{DDA48E26-A657-4D77-9BA6-F543A3073522}" srcId="{2CA388DE-3DFB-47E6-A844-3BF90E8892FD}" destId="{540C0E5C-B489-46ED-AE5F-177CA8F01A08}" srcOrd="5" destOrd="0" parTransId="{975CF5CA-807F-4808-AE81-E7904B9A3976}" sibTransId="{C14B7BC4-122F-4425-8C80-44099B47B10C}"/>
    <dgm:cxn modelId="{7D49165D-13E1-435B-846F-DE96704B9744}" type="presOf" srcId="{27F40F44-E926-4333-ACC1-807F2CB172EE}" destId="{88ABF0F6-B7AB-4E4D-8133-ABDAA4CB31A4}" srcOrd="0" destOrd="0" presId="urn:microsoft.com/office/officeart/2018/2/layout/IconCircleList"/>
    <dgm:cxn modelId="{57302943-2331-452F-A6AF-D4656C625C23}" type="presOf" srcId="{23ABF90C-2B05-42D7-AC13-A0856B6017C5}" destId="{23A51C4E-2B81-425E-8DC8-CCCF51BBD060}" srcOrd="0" destOrd="0" presId="urn:microsoft.com/office/officeart/2018/2/layout/IconCircleList"/>
    <dgm:cxn modelId="{73497069-ED05-4D51-BF22-F27AA6F18F3F}" type="presOf" srcId="{16C0F0E8-DA30-4CC6-B4A7-5D5515E248DD}" destId="{9D9A1946-E82A-449F-B601-AF03FA212971}" srcOrd="0" destOrd="0" presId="urn:microsoft.com/office/officeart/2018/2/layout/IconCircleList"/>
    <dgm:cxn modelId="{35762B97-3BD4-4A16-95B6-0B5568BEE158}" srcId="{2CA388DE-3DFB-47E6-A844-3BF90E8892FD}" destId="{D7BAA4F6-0EC3-4430-A2FF-3EAEF88D7915}" srcOrd="1" destOrd="0" parTransId="{C52D02ED-5BF4-4BA9-9127-92A037A84F2C}" sibTransId="{02CD6E45-3B29-4544-88B7-B3A7E6515643}"/>
    <dgm:cxn modelId="{11F8F89D-CDC8-4E7D-A495-25CA4DDDA417}" type="presOf" srcId="{02CD6E45-3B29-4544-88B7-B3A7E6515643}" destId="{4D4C24AD-CB45-4D23-90DC-FE072E0338AF}" srcOrd="0" destOrd="0" presId="urn:microsoft.com/office/officeart/2018/2/layout/IconCircleList"/>
    <dgm:cxn modelId="{F4C82FA8-AE9B-4021-BD2E-C4C04516A36E}" type="presOf" srcId="{F1B99AE4-EEA6-4CDC-9378-58981DF353F9}" destId="{F30897D9-5CDC-42D6-8738-6D35133C91C3}" srcOrd="0" destOrd="0" presId="urn:microsoft.com/office/officeart/2018/2/layout/IconCircleList"/>
    <dgm:cxn modelId="{FB6317AD-9F99-4D47-BF39-5AE8270E72C4}" type="presOf" srcId="{D7BAA4F6-0EC3-4430-A2FF-3EAEF88D7915}" destId="{40110D12-7AED-4C08-89FE-E1FF0A21B7E4}" srcOrd="0" destOrd="0" presId="urn:microsoft.com/office/officeart/2018/2/layout/IconCircleList"/>
    <dgm:cxn modelId="{9674ADC9-88DF-4843-AFDE-1BF65CBCA685}" type="presOf" srcId="{8ADBCB18-D4F1-4910-94D6-403866CFC412}" destId="{B9B999DF-E8A7-4EDF-8408-49F2C545F456}" srcOrd="0" destOrd="0" presId="urn:microsoft.com/office/officeart/2018/2/layout/IconCircleList"/>
    <dgm:cxn modelId="{407A7ACC-ACE7-44FA-9F44-1E80CCE1BCDB}" type="presOf" srcId="{2CA388DE-3DFB-47E6-A844-3BF90E8892FD}" destId="{E68D1B86-656D-4C50-9968-478DE4013435}" srcOrd="0" destOrd="0" presId="urn:microsoft.com/office/officeart/2018/2/layout/IconCircleList"/>
    <dgm:cxn modelId="{728EEFCC-303C-448E-8635-D91618A097AF}" srcId="{2CA388DE-3DFB-47E6-A844-3BF90E8892FD}" destId="{F1B99AE4-EEA6-4CDC-9378-58981DF353F9}" srcOrd="3" destOrd="0" parTransId="{51E5954E-C1DB-42F4-8EC6-E5802DD59AF0}" sibTransId="{B70FDB20-48CF-4967-85E7-A04F81A963DC}"/>
    <dgm:cxn modelId="{B95A15D4-A3DC-4AC4-B880-357AB0C4B56E}" type="presOf" srcId="{B70FDB20-48CF-4967-85E7-A04F81A963DC}" destId="{F387C350-0FF4-4357-A3F9-8AF38FF8CF8A}" srcOrd="0" destOrd="0" presId="urn:microsoft.com/office/officeart/2018/2/layout/IconCircleList"/>
    <dgm:cxn modelId="{2D144BD4-11A1-4C59-A4B9-9D02D7A52AA0}" srcId="{2CA388DE-3DFB-47E6-A844-3BF90E8892FD}" destId="{23ABF90C-2B05-42D7-AC13-A0856B6017C5}" srcOrd="4" destOrd="0" parTransId="{1862DA96-14BA-4F73-939E-DB2B07B6DC36}" sibTransId="{16C0F0E8-DA30-4CC6-B4A7-5D5515E248DD}"/>
    <dgm:cxn modelId="{3AE01EED-359C-4302-9226-DB888A912F58}" srcId="{2CA388DE-3DFB-47E6-A844-3BF90E8892FD}" destId="{27F40F44-E926-4333-ACC1-807F2CB172EE}" srcOrd="2" destOrd="0" parTransId="{E79E855D-B844-4FB4-A903-4ECBAF469C2B}" sibTransId="{8ADBCB18-D4F1-4910-94D6-403866CFC412}"/>
    <dgm:cxn modelId="{723661FC-FEAF-45F7-8532-ECE6C41CB020}" type="presOf" srcId="{540C0E5C-B489-46ED-AE5F-177CA8F01A08}" destId="{E7A359BC-C74A-4FAB-A68B-3D907F4245EF}" srcOrd="0" destOrd="0" presId="urn:microsoft.com/office/officeart/2018/2/layout/IconCircleList"/>
    <dgm:cxn modelId="{4A1BE7FC-C9DB-4F8C-9E68-23B45390B89D}" srcId="{2CA388DE-3DFB-47E6-A844-3BF90E8892FD}" destId="{EAAD85AC-C48C-47A3-97AF-85BB940FE006}" srcOrd="0" destOrd="0" parTransId="{5A1EE943-4E8C-4509-B270-9EC5972B7B28}" sibTransId="{E886FE15-1437-4427-AE41-15F6CB4B8B49}"/>
    <dgm:cxn modelId="{720D9925-E19F-4BB7-9627-12FC8F3A887A}" type="presParOf" srcId="{E68D1B86-656D-4C50-9968-478DE4013435}" destId="{0B05D55D-B349-4A22-90CB-26371B84E7FA}" srcOrd="0" destOrd="0" presId="urn:microsoft.com/office/officeart/2018/2/layout/IconCircleList"/>
    <dgm:cxn modelId="{1174D2E0-3BF8-4135-BAD6-F8C0C5696C1E}" type="presParOf" srcId="{0B05D55D-B349-4A22-90CB-26371B84E7FA}" destId="{52AD3F66-A4E0-4DA7-A122-0B90AF19AA26}" srcOrd="0" destOrd="0" presId="urn:microsoft.com/office/officeart/2018/2/layout/IconCircleList"/>
    <dgm:cxn modelId="{CA9D3D50-C9DC-47A9-AB90-BAA42C28D382}" type="presParOf" srcId="{52AD3F66-A4E0-4DA7-A122-0B90AF19AA26}" destId="{956E91D6-C4BB-4F11-A38C-838B8ED61A9C}" srcOrd="0" destOrd="0" presId="urn:microsoft.com/office/officeart/2018/2/layout/IconCircleList"/>
    <dgm:cxn modelId="{8D6102E3-0332-4987-8D3B-5241F2047C79}" type="presParOf" srcId="{52AD3F66-A4E0-4DA7-A122-0B90AF19AA26}" destId="{B83A29A2-8EF3-4D28-8792-C803CD404745}" srcOrd="1" destOrd="0" presId="urn:microsoft.com/office/officeart/2018/2/layout/IconCircleList"/>
    <dgm:cxn modelId="{9FA65750-2E38-4D73-80E0-776D22518DB5}" type="presParOf" srcId="{52AD3F66-A4E0-4DA7-A122-0B90AF19AA26}" destId="{5CDC660F-3180-4FC8-9F16-7E4794BDA764}" srcOrd="2" destOrd="0" presId="urn:microsoft.com/office/officeart/2018/2/layout/IconCircleList"/>
    <dgm:cxn modelId="{75D40050-1C41-4DF6-A284-708E80880089}" type="presParOf" srcId="{52AD3F66-A4E0-4DA7-A122-0B90AF19AA26}" destId="{1B6F79FA-D2BC-48FB-B70D-3EA15A63D509}" srcOrd="3" destOrd="0" presId="urn:microsoft.com/office/officeart/2018/2/layout/IconCircleList"/>
    <dgm:cxn modelId="{2259921D-B205-4754-92B0-205F2CD4963E}" type="presParOf" srcId="{0B05D55D-B349-4A22-90CB-26371B84E7FA}" destId="{3E925FCD-6983-4F25-9294-828C580FB503}" srcOrd="1" destOrd="0" presId="urn:microsoft.com/office/officeart/2018/2/layout/IconCircleList"/>
    <dgm:cxn modelId="{C4854461-8F60-42F4-985E-589E2B493894}" type="presParOf" srcId="{0B05D55D-B349-4A22-90CB-26371B84E7FA}" destId="{53B9386C-46E4-4F7E-88C4-89C9AFE8DCE3}" srcOrd="2" destOrd="0" presId="urn:microsoft.com/office/officeart/2018/2/layout/IconCircleList"/>
    <dgm:cxn modelId="{448F6D1E-5B52-480C-9CBF-03CC4AD579B0}" type="presParOf" srcId="{53B9386C-46E4-4F7E-88C4-89C9AFE8DCE3}" destId="{18C37B83-D670-492D-AF52-070297C595B3}" srcOrd="0" destOrd="0" presId="urn:microsoft.com/office/officeart/2018/2/layout/IconCircleList"/>
    <dgm:cxn modelId="{6A63A6A8-FBF5-4605-A041-C848CB81F6DD}" type="presParOf" srcId="{53B9386C-46E4-4F7E-88C4-89C9AFE8DCE3}" destId="{A8545A33-6E51-4CB5-997B-E1E7D58B5A82}" srcOrd="1" destOrd="0" presId="urn:microsoft.com/office/officeart/2018/2/layout/IconCircleList"/>
    <dgm:cxn modelId="{5810254F-B508-49AE-975C-427B97A9220B}" type="presParOf" srcId="{53B9386C-46E4-4F7E-88C4-89C9AFE8DCE3}" destId="{421350B6-864E-467F-ABCC-89789C3B2F11}" srcOrd="2" destOrd="0" presId="urn:microsoft.com/office/officeart/2018/2/layout/IconCircleList"/>
    <dgm:cxn modelId="{FF1FB322-A158-4A44-A458-53E1F550CAD0}" type="presParOf" srcId="{53B9386C-46E4-4F7E-88C4-89C9AFE8DCE3}" destId="{40110D12-7AED-4C08-89FE-E1FF0A21B7E4}" srcOrd="3" destOrd="0" presId="urn:microsoft.com/office/officeart/2018/2/layout/IconCircleList"/>
    <dgm:cxn modelId="{2F04C9C3-8910-461A-A4BB-3EFAD4F6919E}" type="presParOf" srcId="{0B05D55D-B349-4A22-90CB-26371B84E7FA}" destId="{4D4C24AD-CB45-4D23-90DC-FE072E0338AF}" srcOrd="3" destOrd="0" presId="urn:microsoft.com/office/officeart/2018/2/layout/IconCircleList"/>
    <dgm:cxn modelId="{787C386F-096A-49AD-9B0C-120A879DD958}" type="presParOf" srcId="{0B05D55D-B349-4A22-90CB-26371B84E7FA}" destId="{9DDEB912-6CB6-4BDA-BD9E-76CB3DF82512}" srcOrd="4" destOrd="0" presId="urn:microsoft.com/office/officeart/2018/2/layout/IconCircleList"/>
    <dgm:cxn modelId="{FDF3E9AA-63EF-4F05-8354-325B97688498}" type="presParOf" srcId="{9DDEB912-6CB6-4BDA-BD9E-76CB3DF82512}" destId="{DAE1889C-C741-4E7C-9C8C-5020C9BBE618}" srcOrd="0" destOrd="0" presId="urn:microsoft.com/office/officeart/2018/2/layout/IconCircleList"/>
    <dgm:cxn modelId="{A8479A65-8539-4D38-BB55-07AC1577E7A0}" type="presParOf" srcId="{9DDEB912-6CB6-4BDA-BD9E-76CB3DF82512}" destId="{30490478-249E-423A-902C-4B59012AC6C3}" srcOrd="1" destOrd="0" presId="urn:microsoft.com/office/officeart/2018/2/layout/IconCircleList"/>
    <dgm:cxn modelId="{9043BE88-E1A2-4D1B-B59B-2CB948923287}" type="presParOf" srcId="{9DDEB912-6CB6-4BDA-BD9E-76CB3DF82512}" destId="{AF27C821-F360-4D95-B5A6-D8B800FCB0BB}" srcOrd="2" destOrd="0" presId="urn:microsoft.com/office/officeart/2018/2/layout/IconCircleList"/>
    <dgm:cxn modelId="{1F17DBF3-595D-4941-8744-3240EEEDE3E4}" type="presParOf" srcId="{9DDEB912-6CB6-4BDA-BD9E-76CB3DF82512}" destId="{88ABF0F6-B7AB-4E4D-8133-ABDAA4CB31A4}" srcOrd="3" destOrd="0" presId="urn:microsoft.com/office/officeart/2018/2/layout/IconCircleList"/>
    <dgm:cxn modelId="{CA821B3C-0048-4D0D-8576-F1CBFC10A369}" type="presParOf" srcId="{0B05D55D-B349-4A22-90CB-26371B84E7FA}" destId="{B9B999DF-E8A7-4EDF-8408-49F2C545F456}" srcOrd="5" destOrd="0" presId="urn:microsoft.com/office/officeart/2018/2/layout/IconCircleList"/>
    <dgm:cxn modelId="{D5741A08-E6CD-41A8-8CA1-A637419F9B7A}" type="presParOf" srcId="{0B05D55D-B349-4A22-90CB-26371B84E7FA}" destId="{E7E8C8CE-DBAC-412A-9F27-AF26461438A3}" srcOrd="6" destOrd="0" presId="urn:microsoft.com/office/officeart/2018/2/layout/IconCircleList"/>
    <dgm:cxn modelId="{3F3E53ED-5029-4E9C-906D-C7E76B9F2F63}" type="presParOf" srcId="{E7E8C8CE-DBAC-412A-9F27-AF26461438A3}" destId="{1C5690B5-75BB-484D-8BF4-3C33C13C0300}" srcOrd="0" destOrd="0" presId="urn:microsoft.com/office/officeart/2018/2/layout/IconCircleList"/>
    <dgm:cxn modelId="{B650D572-10EA-4589-8D8E-86B886B6AD97}" type="presParOf" srcId="{E7E8C8CE-DBAC-412A-9F27-AF26461438A3}" destId="{14F9CF6E-099F-4F94-A0D7-10EF2F78BAA4}" srcOrd="1" destOrd="0" presId="urn:microsoft.com/office/officeart/2018/2/layout/IconCircleList"/>
    <dgm:cxn modelId="{05A48699-8D43-42AA-A487-11709A26E0BE}" type="presParOf" srcId="{E7E8C8CE-DBAC-412A-9F27-AF26461438A3}" destId="{99EAD51A-39AD-44C5-A2F2-E74F88B7C7C4}" srcOrd="2" destOrd="0" presId="urn:microsoft.com/office/officeart/2018/2/layout/IconCircleList"/>
    <dgm:cxn modelId="{2B2AC400-FDC8-4D86-9D41-95C2CEE6ECBC}" type="presParOf" srcId="{E7E8C8CE-DBAC-412A-9F27-AF26461438A3}" destId="{F30897D9-5CDC-42D6-8738-6D35133C91C3}" srcOrd="3" destOrd="0" presId="urn:microsoft.com/office/officeart/2018/2/layout/IconCircleList"/>
    <dgm:cxn modelId="{666E45A6-11B4-4EA7-8F1D-2423F23E11A1}" type="presParOf" srcId="{0B05D55D-B349-4A22-90CB-26371B84E7FA}" destId="{F387C350-0FF4-4357-A3F9-8AF38FF8CF8A}" srcOrd="7" destOrd="0" presId="urn:microsoft.com/office/officeart/2018/2/layout/IconCircleList"/>
    <dgm:cxn modelId="{5D016060-BF9E-4CE5-931D-15C1358DCDB4}" type="presParOf" srcId="{0B05D55D-B349-4A22-90CB-26371B84E7FA}" destId="{49351CC4-7A7B-4AE6-A588-C6FD4A387BD6}" srcOrd="8" destOrd="0" presId="urn:microsoft.com/office/officeart/2018/2/layout/IconCircleList"/>
    <dgm:cxn modelId="{5B8E7780-6C7B-4A43-8613-ACE1FD6DECD5}" type="presParOf" srcId="{49351CC4-7A7B-4AE6-A588-C6FD4A387BD6}" destId="{54E0A909-43D3-458F-BBB3-723838D551B1}" srcOrd="0" destOrd="0" presId="urn:microsoft.com/office/officeart/2018/2/layout/IconCircleList"/>
    <dgm:cxn modelId="{3924A8AA-1249-4786-A37B-293CAF29E660}" type="presParOf" srcId="{49351CC4-7A7B-4AE6-A588-C6FD4A387BD6}" destId="{21061C5A-0699-4CE6-A737-E32A96741FFB}" srcOrd="1" destOrd="0" presId="urn:microsoft.com/office/officeart/2018/2/layout/IconCircleList"/>
    <dgm:cxn modelId="{68417954-BEEA-4F11-9D02-9B0D6A56CF30}" type="presParOf" srcId="{49351CC4-7A7B-4AE6-A588-C6FD4A387BD6}" destId="{ED8A40E7-1A3E-4B24-A3B9-DAD6C84A5579}" srcOrd="2" destOrd="0" presId="urn:microsoft.com/office/officeart/2018/2/layout/IconCircleList"/>
    <dgm:cxn modelId="{DCC39671-60B1-46E9-80D9-FE5D07F6CF36}" type="presParOf" srcId="{49351CC4-7A7B-4AE6-A588-C6FD4A387BD6}" destId="{23A51C4E-2B81-425E-8DC8-CCCF51BBD060}" srcOrd="3" destOrd="0" presId="urn:microsoft.com/office/officeart/2018/2/layout/IconCircleList"/>
    <dgm:cxn modelId="{8225318D-0F0C-4F99-8960-797575FE6810}" type="presParOf" srcId="{0B05D55D-B349-4A22-90CB-26371B84E7FA}" destId="{9D9A1946-E82A-449F-B601-AF03FA212971}" srcOrd="9" destOrd="0" presId="urn:microsoft.com/office/officeart/2018/2/layout/IconCircleList"/>
    <dgm:cxn modelId="{916564F7-2043-4BB4-A235-63493616DE16}" type="presParOf" srcId="{0B05D55D-B349-4A22-90CB-26371B84E7FA}" destId="{158F0F9E-96ED-41BD-BE00-2E0CAE20321C}" srcOrd="10" destOrd="0" presId="urn:microsoft.com/office/officeart/2018/2/layout/IconCircleList"/>
    <dgm:cxn modelId="{CFC16ED6-F107-43DC-8E2F-A3A22893073C}" type="presParOf" srcId="{158F0F9E-96ED-41BD-BE00-2E0CAE20321C}" destId="{F4FE8E4A-5922-4C2A-BEA1-E7976FB76B55}" srcOrd="0" destOrd="0" presId="urn:microsoft.com/office/officeart/2018/2/layout/IconCircleList"/>
    <dgm:cxn modelId="{2B96F21E-7E8B-4FC9-846B-766BF36D923A}" type="presParOf" srcId="{158F0F9E-96ED-41BD-BE00-2E0CAE20321C}" destId="{8F6D3DFE-02A5-487C-9949-9E6766FAA91E}" srcOrd="1" destOrd="0" presId="urn:microsoft.com/office/officeart/2018/2/layout/IconCircleList"/>
    <dgm:cxn modelId="{E085B59E-3F90-4CD7-8740-A0E4A2C15E14}" type="presParOf" srcId="{158F0F9E-96ED-41BD-BE00-2E0CAE20321C}" destId="{3E865B97-4E32-4941-98C8-ECCB0EB8DECF}" srcOrd="2" destOrd="0" presId="urn:microsoft.com/office/officeart/2018/2/layout/IconCircleList"/>
    <dgm:cxn modelId="{CB9E6F3E-2A51-45C7-A4CD-B93657CE0AE9}" type="presParOf" srcId="{158F0F9E-96ED-41BD-BE00-2E0CAE20321C}" destId="{E7A359BC-C74A-4FAB-A68B-3D907F4245E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156B46-C98E-45C2-90B2-D192BD39742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D2CB4BA-5B7F-4146-9414-E11E3D0A654D}">
      <dgm:prSet/>
      <dgm:spPr/>
      <dgm:t>
        <a:bodyPr/>
        <a:lstStyle/>
        <a:p>
          <a:pPr>
            <a:defRPr b="1"/>
          </a:pPr>
          <a:r>
            <a:rPr lang="en-US"/>
            <a:t>A marker assigned to a statement that triggers debugger to pause.</a:t>
          </a:r>
        </a:p>
      </dgm:t>
    </dgm:pt>
    <dgm:pt modelId="{2FF3666D-C5D5-4BBF-BB87-926F8B5E2474}" type="parTrans" cxnId="{934103BE-DF37-4D95-8FB2-70817D563DC1}">
      <dgm:prSet/>
      <dgm:spPr/>
      <dgm:t>
        <a:bodyPr/>
        <a:lstStyle/>
        <a:p>
          <a:endParaRPr lang="en-US"/>
        </a:p>
      </dgm:t>
    </dgm:pt>
    <dgm:pt modelId="{C3E56EBA-EA97-4195-9EA6-6628CAE00393}" type="sibTrans" cxnId="{934103BE-DF37-4D95-8FB2-70817D563DC1}">
      <dgm:prSet/>
      <dgm:spPr/>
      <dgm:t>
        <a:bodyPr/>
        <a:lstStyle/>
        <a:p>
          <a:endParaRPr lang="en-US"/>
        </a:p>
      </dgm:t>
    </dgm:pt>
    <dgm:pt modelId="{47E1EC74-4754-4CE5-9039-9DC0EAB82262}">
      <dgm:prSet/>
      <dgm:spPr/>
      <dgm:t>
        <a:bodyPr/>
        <a:lstStyle/>
        <a:p>
          <a:r>
            <a:rPr lang="en-US"/>
            <a:t>Exceptions also can trigger debugger pauses </a:t>
          </a:r>
        </a:p>
      </dgm:t>
    </dgm:pt>
    <dgm:pt modelId="{875902CA-08E4-46BB-839E-D2F3DBC1F4DF}" type="parTrans" cxnId="{4B835C3B-F3B4-480C-891A-C9DB1C700CB2}">
      <dgm:prSet/>
      <dgm:spPr/>
      <dgm:t>
        <a:bodyPr/>
        <a:lstStyle/>
        <a:p>
          <a:endParaRPr lang="en-US"/>
        </a:p>
      </dgm:t>
    </dgm:pt>
    <dgm:pt modelId="{30AA4409-863B-4EBE-AF75-5C31C0BE7EDC}" type="sibTrans" cxnId="{4B835C3B-F3B4-480C-891A-C9DB1C700CB2}">
      <dgm:prSet/>
      <dgm:spPr/>
      <dgm:t>
        <a:bodyPr/>
        <a:lstStyle/>
        <a:p>
          <a:endParaRPr lang="en-US"/>
        </a:p>
      </dgm:t>
    </dgm:pt>
    <dgm:pt modelId="{79159884-79B2-45E4-9843-C583C02F3361}">
      <dgm:prSet/>
      <dgm:spPr/>
      <dgm:t>
        <a:bodyPr/>
        <a:lstStyle/>
        <a:p>
          <a:pPr>
            <a:defRPr b="1"/>
          </a:pPr>
          <a:r>
            <a:rPr lang="en-US" dirty="0"/>
            <a:t>Programmatically you can use: </a:t>
          </a:r>
        </a:p>
      </dgm:t>
    </dgm:pt>
    <dgm:pt modelId="{7B00E497-B324-47DE-913D-B242629C0CA9}" type="parTrans" cxnId="{F614C2CF-608E-45A3-B6A0-6D4335A17BE4}">
      <dgm:prSet/>
      <dgm:spPr/>
      <dgm:t>
        <a:bodyPr/>
        <a:lstStyle/>
        <a:p>
          <a:endParaRPr lang="en-US"/>
        </a:p>
      </dgm:t>
    </dgm:pt>
    <dgm:pt modelId="{E93F9F91-E483-4A52-9AAF-1A3710C82564}" type="sibTrans" cxnId="{F614C2CF-608E-45A3-B6A0-6D4335A17BE4}">
      <dgm:prSet/>
      <dgm:spPr/>
      <dgm:t>
        <a:bodyPr/>
        <a:lstStyle/>
        <a:p>
          <a:endParaRPr lang="en-US"/>
        </a:p>
      </dgm:t>
    </dgm:pt>
    <dgm:pt modelId="{4F4047EB-14B3-4463-A525-63490126A8B7}">
      <dgm:prSet/>
      <dgm:spPr/>
      <dgm:t>
        <a:bodyPr/>
        <a:lstStyle/>
        <a:p>
          <a:r>
            <a:rPr lang="en-US" dirty="0" err="1"/>
            <a:t>Debugger.Break</a:t>
          </a:r>
          <a:r>
            <a:rPr lang="en-US" dirty="0"/>
            <a:t>() to pause </a:t>
          </a:r>
        </a:p>
      </dgm:t>
    </dgm:pt>
    <dgm:pt modelId="{78697AEB-C3DD-40AD-BD01-7573E740C923}" type="parTrans" cxnId="{D05C8BF7-1786-4795-89F2-377ACA3DBAA9}">
      <dgm:prSet/>
      <dgm:spPr/>
      <dgm:t>
        <a:bodyPr/>
        <a:lstStyle/>
        <a:p>
          <a:endParaRPr lang="en-US"/>
        </a:p>
      </dgm:t>
    </dgm:pt>
    <dgm:pt modelId="{4974E4F1-03EA-4C91-99AB-5144F6B2583C}" type="sibTrans" cxnId="{D05C8BF7-1786-4795-89F2-377ACA3DBAA9}">
      <dgm:prSet/>
      <dgm:spPr/>
      <dgm:t>
        <a:bodyPr/>
        <a:lstStyle/>
        <a:p>
          <a:endParaRPr lang="en-US"/>
        </a:p>
      </dgm:t>
    </dgm:pt>
    <dgm:pt modelId="{ED8E2154-81E6-4B88-82B6-8E71A9CB87A4}">
      <dgm:prSet/>
      <dgm:spPr/>
      <dgm:t>
        <a:bodyPr/>
        <a:lstStyle/>
        <a:p>
          <a:r>
            <a:rPr lang="en-US" dirty="0" err="1"/>
            <a:t>Debugger.Launch</a:t>
          </a:r>
          <a:r>
            <a:rPr lang="en-US" dirty="0"/>
            <a:t>() to launch and attach debugger</a:t>
          </a:r>
        </a:p>
      </dgm:t>
    </dgm:pt>
    <dgm:pt modelId="{FEE32301-C68C-4E20-82AE-3636D57169EF}" type="parTrans" cxnId="{E1E1D30C-CF63-4EC4-8151-FB13E2122AA3}">
      <dgm:prSet/>
      <dgm:spPr/>
      <dgm:t>
        <a:bodyPr/>
        <a:lstStyle/>
        <a:p>
          <a:endParaRPr lang="en-US"/>
        </a:p>
      </dgm:t>
    </dgm:pt>
    <dgm:pt modelId="{1A030551-52D7-4562-BAB4-3AB5ABD3E153}" type="sibTrans" cxnId="{E1E1D30C-CF63-4EC4-8151-FB13E2122AA3}">
      <dgm:prSet/>
      <dgm:spPr/>
      <dgm:t>
        <a:bodyPr/>
        <a:lstStyle/>
        <a:p>
          <a:endParaRPr lang="en-US"/>
        </a:p>
      </dgm:t>
    </dgm:pt>
    <dgm:pt modelId="{5BFB779D-6F59-480C-BD61-61C16D23FCCC}" type="pres">
      <dgm:prSet presAssocID="{64156B46-C98E-45C2-90B2-D192BD397428}" presName="root" presStyleCnt="0">
        <dgm:presLayoutVars>
          <dgm:dir/>
          <dgm:resizeHandles val="exact"/>
        </dgm:presLayoutVars>
      </dgm:prSet>
      <dgm:spPr/>
    </dgm:pt>
    <dgm:pt modelId="{6E9019AC-F04C-4EC3-B1DD-258CE9BD0151}" type="pres">
      <dgm:prSet presAssocID="{7D2CB4BA-5B7F-4146-9414-E11E3D0A654D}" presName="compNode" presStyleCnt="0"/>
      <dgm:spPr/>
    </dgm:pt>
    <dgm:pt modelId="{D1E5E982-10BB-4923-8006-7F5F9608A7FE}" type="pres">
      <dgm:prSet presAssocID="{7D2CB4BA-5B7F-4146-9414-E11E3D0A65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use"/>
        </a:ext>
      </dgm:extLst>
    </dgm:pt>
    <dgm:pt modelId="{132879D9-144C-4FB5-9FB9-A7430EF27818}" type="pres">
      <dgm:prSet presAssocID="{7D2CB4BA-5B7F-4146-9414-E11E3D0A654D}" presName="iconSpace" presStyleCnt="0"/>
      <dgm:spPr/>
    </dgm:pt>
    <dgm:pt modelId="{DCC96427-34CF-4C49-81E2-AD065503CFFF}" type="pres">
      <dgm:prSet presAssocID="{7D2CB4BA-5B7F-4146-9414-E11E3D0A654D}" presName="parTx" presStyleLbl="revTx" presStyleIdx="0" presStyleCnt="4">
        <dgm:presLayoutVars>
          <dgm:chMax val="0"/>
          <dgm:chPref val="0"/>
        </dgm:presLayoutVars>
      </dgm:prSet>
      <dgm:spPr/>
    </dgm:pt>
    <dgm:pt modelId="{B321D504-B09F-4DAF-A49B-C411678335F6}" type="pres">
      <dgm:prSet presAssocID="{7D2CB4BA-5B7F-4146-9414-E11E3D0A654D}" presName="txSpace" presStyleCnt="0"/>
      <dgm:spPr/>
    </dgm:pt>
    <dgm:pt modelId="{936AE44F-0660-4082-B677-7A61A0D1C8A3}" type="pres">
      <dgm:prSet presAssocID="{7D2CB4BA-5B7F-4146-9414-E11E3D0A654D}" presName="desTx" presStyleLbl="revTx" presStyleIdx="1" presStyleCnt="4">
        <dgm:presLayoutVars/>
      </dgm:prSet>
      <dgm:spPr/>
    </dgm:pt>
    <dgm:pt modelId="{071562AD-3B69-41E7-A758-A791A0D8B267}" type="pres">
      <dgm:prSet presAssocID="{C3E56EBA-EA97-4195-9EA6-6628CAE00393}" presName="sibTrans" presStyleCnt="0"/>
      <dgm:spPr/>
    </dgm:pt>
    <dgm:pt modelId="{85BC2E2F-C34F-4B98-B5D8-AE9EC719D513}" type="pres">
      <dgm:prSet presAssocID="{79159884-79B2-45E4-9843-C583C02F3361}" presName="compNode" presStyleCnt="0"/>
      <dgm:spPr/>
    </dgm:pt>
    <dgm:pt modelId="{9E4234DF-80D7-46F0-B467-601D42361115}" type="pres">
      <dgm:prSet presAssocID="{79159884-79B2-45E4-9843-C583C02F336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153CB3A5-F0E0-4C2F-A56E-9F86765C12C4}" type="pres">
      <dgm:prSet presAssocID="{79159884-79B2-45E4-9843-C583C02F3361}" presName="iconSpace" presStyleCnt="0"/>
      <dgm:spPr/>
    </dgm:pt>
    <dgm:pt modelId="{6F3F6834-DDC3-4D53-89D4-D4C0CC0F94CB}" type="pres">
      <dgm:prSet presAssocID="{79159884-79B2-45E4-9843-C583C02F3361}" presName="parTx" presStyleLbl="revTx" presStyleIdx="2" presStyleCnt="4">
        <dgm:presLayoutVars>
          <dgm:chMax val="0"/>
          <dgm:chPref val="0"/>
        </dgm:presLayoutVars>
      </dgm:prSet>
      <dgm:spPr/>
    </dgm:pt>
    <dgm:pt modelId="{A6472763-5969-48DF-ABAD-77B25161CBD2}" type="pres">
      <dgm:prSet presAssocID="{79159884-79B2-45E4-9843-C583C02F3361}" presName="txSpace" presStyleCnt="0"/>
      <dgm:spPr/>
    </dgm:pt>
    <dgm:pt modelId="{A16E14F5-42DD-4238-9640-8F6B370A9558}" type="pres">
      <dgm:prSet presAssocID="{79159884-79B2-45E4-9843-C583C02F3361}" presName="desTx" presStyleLbl="revTx" presStyleIdx="3" presStyleCnt="4">
        <dgm:presLayoutVars/>
      </dgm:prSet>
      <dgm:spPr/>
    </dgm:pt>
  </dgm:ptLst>
  <dgm:cxnLst>
    <dgm:cxn modelId="{E1E1D30C-CF63-4EC4-8151-FB13E2122AA3}" srcId="{79159884-79B2-45E4-9843-C583C02F3361}" destId="{ED8E2154-81E6-4B88-82B6-8E71A9CB87A4}" srcOrd="1" destOrd="0" parTransId="{FEE32301-C68C-4E20-82AE-3636D57169EF}" sibTransId="{1A030551-52D7-4562-BAB4-3AB5ABD3E153}"/>
    <dgm:cxn modelId="{8A458317-EDC1-4317-8B82-6722BFEBA0CE}" type="presOf" srcId="{ED8E2154-81E6-4B88-82B6-8E71A9CB87A4}" destId="{A16E14F5-42DD-4238-9640-8F6B370A9558}" srcOrd="0" destOrd="1" presId="urn:microsoft.com/office/officeart/2018/2/layout/IconLabelDescriptionList"/>
    <dgm:cxn modelId="{4B835C3B-F3B4-480C-891A-C9DB1C700CB2}" srcId="{7D2CB4BA-5B7F-4146-9414-E11E3D0A654D}" destId="{47E1EC74-4754-4CE5-9039-9DC0EAB82262}" srcOrd="0" destOrd="0" parTransId="{875902CA-08E4-46BB-839E-D2F3DBC1F4DF}" sibTransId="{30AA4409-863B-4EBE-AF75-5C31C0BE7EDC}"/>
    <dgm:cxn modelId="{9D969957-25E3-4F3E-9B68-12403FEDB89B}" type="presOf" srcId="{7D2CB4BA-5B7F-4146-9414-E11E3D0A654D}" destId="{DCC96427-34CF-4C49-81E2-AD065503CFFF}" srcOrd="0" destOrd="0" presId="urn:microsoft.com/office/officeart/2018/2/layout/IconLabelDescriptionList"/>
    <dgm:cxn modelId="{C5B8D27D-F2AC-4617-A459-896A9BA19217}" type="presOf" srcId="{4F4047EB-14B3-4463-A525-63490126A8B7}" destId="{A16E14F5-42DD-4238-9640-8F6B370A9558}" srcOrd="0" destOrd="0" presId="urn:microsoft.com/office/officeart/2018/2/layout/IconLabelDescriptionList"/>
    <dgm:cxn modelId="{AF856CB0-5C5C-4B1F-891D-12369D229139}" type="presOf" srcId="{79159884-79B2-45E4-9843-C583C02F3361}" destId="{6F3F6834-DDC3-4D53-89D4-D4C0CC0F94CB}" srcOrd="0" destOrd="0" presId="urn:microsoft.com/office/officeart/2018/2/layout/IconLabelDescriptionList"/>
    <dgm:cxn modelId="{934103BE-DF37-4D95-8FB2-70817D563DC1}" srcId="{64156B46-C98E-45C2-90B2-D192BD397428}" destId="{7D2CB4BA-5B7F-4146-9414-E11E3D0A654D}" srcOrd="0" destOrd="0" parTransId="{2FF3666D-C5D5-4BBF-BB87-926F8B5E2474}" sibTransId="{C3E56EBA-EA97-4195-9EA6-6628CAE00393}"/>
    <dgm:cxn modelId="{F614C2CF-608E-45A3-B6A0-6D4335A17BE4}" srcId="{64156B46-C98E-45C2-90B2-D192BD397428}" destId="{79159884-79B2-45E4-9843-C583C02F3361}" srcOrd="1" destOrd="0" parTransId="{7B00E497-B324-47DE-913D-B242629C0CA9}" sibTransId="{E93F9F91-E483-4A52-9AAF-1A3710C82564}"/>
    <dgm:cxn modelId="{489F2BD0-FC51-4C5B-A5F3-28818B9F21DC}" type="presOf" srcId="{47E1EC74-4754-4CE5-9039-9DC0EAB82262}" destId="{936AE44F-0660-4082-B677-7A61A0D1C8A3}" srcOrd="0" destOrd="0" presId="urn:microsoft.com/office/officeart/2018/2/layout/IconLabelDescriptionList"/>
    <dgm:cxn modelId="{134672F0-2890-43A6-AA32-E743B3A4A2D6}" type="presOf" srcId="{64156B46-C98E-45C2-90B2-D192BD397428}" destId="{5BFB779D-6F59-480C-BD61-61C16D23FCCC}" srcOrd="0" destOrd="0" presId="urn:microsoft.com/office/officeart/2018/2/layout/IconLabelDescriptionList"/>
    <dgm:cxn modelId="{D05C8BF7-1786-4795-89F2-377ACA3DBAA9}" srcId="{79159884-79B2-45E4-9843-C583C02F3361}" destId="{4F4047EB-14B3-4463-A525-63490126A8B7}" srcOrd="0" destOrd="0" parTransId="{78697AEB-C3DD-40AD-BD01-7573E740C923}" sibTransId="{4974E4F1-03EA-4C91-99AB-5144F6B2583C}"/>
    <dgm:cxn modelId="{9FD5A1F3-1369-46DF-9DC4-079ABA82352D}" type="presParOf" srcId="{5BFB779D-6F59-480C-BD61-61C16D23FCCC}" destId="{6E9019AC-F04C-4EC3-B1DD-258CE9BD0151}" srcOrd="0" destOrd="0" presId="urn:microsoft.com/office/officeart/2018/2/layout/IconLabelDescriptionList"/>
    <dgm:cxn modelId="{3725AEF1-9192-489E-83D8-400B3441881B}" type="presParOf" srcId="{6E9019AC-F04C-4EC3-B1DD-258CE9BD0151}" destId="{D1E5E982-10BB-4923-8006-7F5F9608A7FE}" srcOrd="0" destOrd="0" presId="urn:microsoft.com/office/officeart/2018/2/layout/IconLabelDescriptionList"/>
    <dgm:cxn modelId="{20165719-7A19-4583-A89E-C7F1816F10BD}" type="presParOf" srcId="{6E9019AC-F04C-4EC3-B1DD-258CE9BD0151}" destId="{132879D9-144C-4FB5-9FB9-A7430EF27818}" srcOrd="1" destOrd="0" presId="urn:microsoft.com/office/officeart/2018/2/layout/IconLabelDescriptionList"/>
    <dgm:cxn modelId="{23CF3DEE-062F-4EC1-8D4C-97A322497E8C}" type="presParOf" srcId="{6E9019AC-F04C-4EC3-B1DD-258CE9BD0151}" destId="{DCC96427-34CF-4C49-81E2-AD065503CFFF}" srcOrd="2" destOrd="0" presId="urn:microsoft.com/office/officeart/2018/2/layout/IconLabelDescriptionList"/>
    <dgm:cxn modelId="{D1D5DDE7-94F4-4E4B-9AC9-FA396EAA7E49}" type="presParOf" srcId="{6E9019AC-F04C-4EC3-B1DD-258CE9BD0151}" destId="{B321D504-B09F-4DAF-A49B-C411678335F6}" srcOrd="3" destOrd="0" presId="urn:microsoft.com/office/officeart/2018/2/layout/IconLabelDescriptionList"/>
    <dgm:cxn modelId="{15DAF946-0086-4495-B983-4A525BF4EC16}" type="presParOf" srcId="{6E9019AC-F04C-4EC3-B1DD-258CE9BD0151}" destId="{936AE44F-0660-4082-B677-7A61A0D1C8A3}" srcOrd="4" destOrd="0" presId="urn:microsoft.com/office/officeart/2018/2/layout/IconLabelDescriptionList"/>
    <dgm:cxn modelId="{C77D4BD4-D4CC-4EF4-8462-AA9B4503863B}" type="presParOf" srcId="{5BFB779D-6F59-480C-BD61-61C16D23FCCC}" destId="{071562AD-3B69-41E7-A758-A791A0D8B267}" srcOrd="1" destOrd="0" presId="urn:microsoft.com/office/officeart/2018/2/layout/IconLabelDescriptionList"/>
    <dgm:cxn modelId="{6C00BACE-A8D0-46AD-A88B-66EEE0701FF1}" type="presParOf" srcId="{5BFB779D-6F59-480C-BD61-61C16D23FCCC}" destId="{85BC2E2F-C34F-4B98-B5D8-AE9EC719D513}" srcOrd="2" destOrd="0" presId="urn:microsoft.com/office/officeart/2018/2/layout/IconLabelDescriptionList"/>
    <dgm:cxn modelId="{0505F9D3-713F-4A4E-A47A-560F5683FBD4}" type="presParOf" srcId="{85BC2E2F-C34F-4B98-B5D8-AE9EC719D513}" destId="{9E4234DF-80D7-46F0-B467-601D42361115}" srcOrd="0" destOrd="0" presId="urn:microsoft.com/office/officeart/2018/2/layout/IconLabelDescriptionList"/>
    <dgm:cxn modelId="{3B852A30-DE31-4CC4-8404-B2E2C615EF9D}" type="presParOf" srcId="{85BC2E2F-C34F-4B98-B5D8-AE9EC719D513}" destId="{153CB3A5-F0E0-4C2F-A56E-9F86765C12C4}" srcOrd="1" destOrd="0" presId="urn:microsoft.com/office/officeart/2018/2/layout/IconLabelDescriptionList"/>
    <dgm:cxn modelId="{9AE5D50A-2722-42C0-8738-59400D54B300}" type="presParOf" srcId="{85BC2E2F-C34F-4B98-B5D8-AE9EC719D513}" destId="{6F3F6834-DDC3-4D53-89D4-D4C0CC0F94CB}" srcOrd="2" destOrd="0" presId="urn:microsoft.com/office/officeart/2018/2/layout/IconLabelDescriptionList"/>
    <dgm:cxn modelId="{475469B1-4279-4087-8B09-0F9867618B9D}" type="presParOf" srcId="{85BC2E2F-C34F-4B98-B5D8-AE9EC719D513}" destId="{A6472763-5969-48DF-ABAD-77B25161CBD2}" srcOrd="3" destOrd="0" presId="urn:microsoft.com/office/officeart/2018/2/layout/IconLabelDescriptionList"/>
    <dgm:cxn modelId="{B68040F4-2E8F-4853-8E3C-2816C312146A}" type="presParOf" srcId="{85BC2E2F-C34F-4B98-B5D8-AE9EC719D513}" destId="{A16E14F5-42DD-4238-9640-8F6B370A955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524B8B-B9CE-4603-8F56-1B94172AB8F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4AA7EC6-2297-44D0-A47C-6C9ADA2EBC08}">
      <dgm:prSet/>
      <dgm:spPr/>
      <dgm:t>
        <a:bodyPr/>
        <a:lstStyle/>
        <a:p>
          <a:r>
            <a:rPr lang="en-CA"/>
            <a:t>Tests are a powerful debugging tool </a:t>
          </a:r>
          <a:endParaRPr lang="en-US"/>
        </a:p>
      </dgm:t>
    </dgm:pt>
    <dgm:pt modelId="{D8342F03-36AA-4176-8B63-04ADBA292878}" type="parTrans" cxnId="{B84790D1-F36A-409A-B839-D676EE5E7B92}">
      <dgm:prSet/>
      <dgm:spPr/>
      <dgm:t>
        <a:bodyPr/>
        <a:lstStyle/>
        <a:p>
          <a:endParaRPr lang="en-US"/>
        </a:p>
      </dgm:t>
    </dgm:pt>
    <dgm:pt modelId="{71D99D26-5BDC-442F-BE3F-F84A8279F028}" type="sibTrans" cxnId="{B84790D1-F36A-409A-B839-D676EE5E7B92}">
      <dgm:prSet/>
      <dgm:spPr/>
      <dgm:t>
        <a:bodyPr/>
        <a:lstStyle/>
        <a:p>
          <a:endParaRPr lang="en-US"/>
        </a:p>
      </dgm:t>
    </dgm:pt>
    <dgm:pt modelId="{E1FCFAF6-1BB9-46D7-89ED-C4C3AFE0BBEC}">
      <dgm:prSet/>
      <dgm:spPr/>
      <dgm:t>
        <a:bodyPr/>
        <a:lstStyle/>
        <a:p>
          <a:r>
            <a:rPr lang="en-CA"/>
            <a:t>Check that functions do what you think they should</a:t>
          </a:r>
          <a:endParaRPr lang="en-US"/>
        </a:p>
      </dgm:t>
    </dgm:pt>
    <dgm:pt modelId="{72A497AE-5785-4B5D-AF4E-1DACE71F94F7}" type="parTrans" cxnId="{B0753025-2852-4854-B3AC-4CC24BAF76C1}">
      <dgm:prSet/>
      <dgm:spPr/>
      <dgm:t>
        <a:bodyPr/>
        <a:lstStyle/>
        <a:p>
          <a:endParaRPr lang="en-US"/>
        </a:p>
      </dgm:t>
    </dgm:pt>
    <dgm:pt modelId="{CFB47629-00A9-4D3C-AE64-C040FCBFAAB5}" type="sibTrans" cxnId="{B0753025-2852-4854-B3AC-4CC24BAF76C1}">
      <dgm:prSet/>
      <dgm:spPr/>
      <dgm:t>
        <a:bodyPr/>
        <a:lstStyle/>
        <a:p>
          <a:endParaRPr lang="en-US"/>
        </a:p>
      </dgm:t>
    </dgm:pt>
    <dgm:pt modelId="{3AA83F90-15B7-4053-A0E7-9A1EE6B07BB0}">
      <dgm:prSet/>
      <dgm:spPr/>
      <dgm:t>
        <a:bodyPr/>
        <a:lstStyle/>
        <a:p>
          <a:r>
            <a:rPr lang="en-CA"/>
            <a:t>Can be used to do exploratory coding </a:t>
          </a:r>
          <a:endParaRPr lang="en-US"/>
        </a:p>
      </dgm:t>
    </dgm:pt>
    <dgm:pt modelId="{E4EE87F5-C9AB-41D3-A1B6-570D3BE2EFFC}" type="parTrans" cxnId="{3CB99A92-C99C-4BD6-A456-FF8DE87EADF5}">
      <dgm:prSet/>
      <dgm:spPr/>
      <dgm:t>
        <a:bodyPr/>
        <a:lstStyle/>
        <a:p>
          <a:endParaRPr lang="en-US"/>
        </a:p>
      </dgm:t>
    </dgm:pt>
    <dgm:pt modelId="{4C3385DE-4047-47ED-8857-A9CA882F25B9}" type="sibTrans" cxnId="{3CB99A92-C99C-4BD6-A456-FF8DE87EADF5}">
      <dgm:prSet/>
      <dgm:spPr/>
      <dgm:t>
        <a:bodyPr/>
        <a:lstStyle/>
        <a:p>
          <a:endParaRPr lang="en-US"/>
        </a:p>
      </dgm:t>
    </dgm:pt>
    <dgm:pt modelId="{7C86FBE9-3408-4208-81BA-7A88E623F2AE}">
      <dgm:prSet/>
      <dgm:spPr/>
      <dgm:t>
        <a:bodyPr/>
        <a:lstStyle/>
        <a:p>
          <a:r>
            <a:rPr lang="en-CA"/>
            <a:t>Can also be used to write one-off tools, without creating a project </a:t>
          </a:r>
          <a:endParaRPr lang="en-US"/>
        </a:p>
      </dgm:t>
    </dgm:pt>
    <dgm:pt modelId="{4376BE8D-57BC-4FC6-B1CB-7E12AEE9872A}" type="parTrans" cxnId="{07F3DA53-E717-4230-8A99-AD3143EBC07B}">
      <dgm:prSet/>
      <dgm:spPr/>
      <dgm:t>
        <a:bodyPr/>
        <a:lstStyle/>
        <a:p>
          <a:endParaRPr lang="en-US"/>
        </a:p>
      </dgm:t>
    </dgm:pt>
    <dgm:pt modelId="{383863D8-C44B-4332-9733-FABF4B373970}" type="sibTrans" cxnId="{07F3DA53-E717-4230-8A99-AD3143EBC07B}">
      <dgm:prSet/>
      <dgm:spPr/>
      <dgm:t>
        <a:bodyPr/>
        <a:lstStyle/>
        <a:p>
          <a:endParaRPr lang="en-US"/>
        </a:p>
      </dgm:t>
    </dgm:pt>
    <dgm:pt modelId="{B930D21C-B339-4571-8B70-9BEA8E3313C5}" type="pres">
      <dgm:prSet presAssocID="{9F524B8B-B9CE-4603-8F56-1B94172AB8F2}" presName="root" presStyleCnt="0">
        <dgm:presLayoutVars>
          <dgm:dir/>
          <dgm:resizeHandles val="exact"/>
        </dgm:presLayoutVars>
      </dgm:prSet>
      <dgm:spPr/>
    </dgm:pt>
    <dgm:pt modelId="{9DF4DA14-BF67-4E77-A859-DF7641DE7541}" type="pres">
      <dgm:prSet presAssocID="{04AA7EC6-2297-44D0-A47C-6C9ADA2EBC08}" presName="compNode" presStyleCnt="0"/>
      <dgm:spPr/>
    </dgm:pt>
    <dgm:pt modelId="{6826348C-EA7D-4BD5-A4B8-2A6351D0430F}" type="pres">
      <dgm:prSet presAssocID="{04AA7EC6-2297-44D0-A47C-6C9ADA2EBC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20FF6F-CC4F-40C0-B5D0-6481D7FCB8DA}" type="pres">
      <dgm:prSet presAssocID="{04AA7EC6-2297-44D0-A47C-6C9ADA2EBC08}" presName="spaceRect" presStyleCnt="0"/>
      <dgm:spPr/>
    </dgm:pt>
    <dgm:pt modelId="{09ADFB81-2D18-4200-9545-42721D7D0141}" type="pres">
      <dgm:prSet presAssocID="{04AA7EC6-2297-44D0-A47C-6C9ADA2EBC08}" presName="textRect" presStyleLbl="revTx" presStyleIdx="0" presStyleCnt="4">
        <dgm:presLayoutVars>
          <dgm:chMax val="1"/>
          <dgm:chPref val="1"/>
        </dgm:presLayoutVars>
      </dgm:prSet>
      <dgm:spPr/>
    </dgm:pt>
    <dgm:pt modelId="{6CCD38B5-6748-41C5-8F4D-13B5F6DA1F9D}" type="pres">
      <dgm:prSet presAssocID="{71D99D26-5BDC-442F-BE3F-F84A8279F028}" presName="sibTrans" presStyleCnt="0"/>
      <dgm:spPr/>
    </dgm:pt>
    <dgm:pt modelId="{7878D0DA-1C7F-46DF-9B62-B032C76D3A58}" type="pres">
      <dgm:prSet presAssocID="{E1FCFAF6-1BB9-46D7-89ED-C4C3AFE0BBEC}" presName="compNode" presStyleCnt="0"/>
      <dgm:spPr/>
    </dgm:pt>
    <dgm:pt modelId="{B7A53424-0BBB-4204-AB67-F2B0657DF72F}" type="pres">
      <dgm:prSet presAssocID="{E1FCFAF6-1BB9-46D7-89ED-C4C3AFE0BBE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3D3051-61CB-41E0-A34D-7A81B91D7801}" type="pres">
      <dgm:prSet presAssocID="{E1FCFAF6-1BB9-46D7-89ED-C4C3AFE0BBEC}" presName="spaceRect" presStyleCnt="0"/>
      <dgm:spPr/>
    </dgm:pt>
    <dgm:pt modelId="{7FDF1862-4E51-4714-B880-C429BF7EE6FA}" type="pres">
      <dgm:prSet presAssocID="{E1FCFAF6-1BB9-46D7-89ED-C4C3AFE0BBEC}" presName="textRect" presStyleLbl="revTx" presStyleIdx="1" presStyleCnt="4">
        <dgm:presLayoutVars>
          <dgm:chMax val="1"/>
          <dgm:chPref val="1"/>
        </dgm:presLayoutVars>
      </dgm:prSet>
      <dgm:spPr/>
    </dgm:pt>
    <dgm:pt modelId="{F60EC362-B02B-4A15-8E9B-57F53D82DA34}" type="pres">
      <dgm:prSet presAssocID="{CFB47629-00A9-4D3C-AE64-C040FCBFAAB5}" presName="sibTrans" presStyleCnt="0"/>
      <dgm:spPr/>
    </dgm:pt>
    <dgm:pt modelId="{7F4D1051-F793-48FE-9188-492240778449}" type="pres">
      <dgm:prSet presAssocID="{3AA83F90-15B7-4053-A0E7-9A1EE6B07BB0}" presName="compNode" presStyleCnt="0"/>
      <dgm:spPr/>
    </dgm:pt>
    <dgm:pt modelId="{88407437-5213-4EEB-99D0-EF994E6AA7FB}" type="pres">
      <dgm:prSet presAssocID="{3AA83F90-15B7-4053-A0E7-9A1EE6B07B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98FB7CA-D46B-423C-A815-1F82236A8949}" type="pres">
      <dgm:prSet presAssocID="{3AA83F90-15B7-4053-A0E7-9A1EE6B07BB0}" presName="spaceRect" presStyleCnt="0"/>
      <dgm:spPr/>
    </dgm:pt>
    <dgm:pt modelId="{D5435AE6-66F1-4620-A0C8-2B6EAAE2B563}" type="pres">
      <dgm:prSet presAssocID="{3AA83F90-15B7-4053-A0E7-9A1EE6B07BB0}" presName="textRect" presStyleLbl="revTx" presStyleIdx="2" presStyleCnt="4">
        <dgm:presLayoutVars>
          <dgm:chMax val="1"/>
          <dgm:chPref val="1"/>
        </dgm:presLayoutVars>
      </dgm:prSet>
      <dgm:spPr/>
    </dgm:pt>
    <dgm:pt modelId="{26D54D57-A342-4DF3-83D7-4E2FE6C8F0C6}" type="pres">
      <dgm:prSet presAssocID="{4C3385DE-4047-47ED-8857-A9CA882F25B9}" presName="sibTrans" presStyleCnt="0"/>
      <dgm:spPr/>
    </dgm:pt>
    <dgm:pt modelId="{CA42EFFE-D5C7-45F8-A476-37DE7D5BC333}" type="pres">
      <dgm:prSet presAssocID="{7C86FBE9-3408-4208-81BA-7A88E623F2AE}" presName="compNode" presStyleCnt="0"/>
      <dgm:spPr/>
    </dgm:pt>
    <dgm:pt modelId="{1CFA25CB-B493-4B8F-83AB-8F909E7E8FBF}" type="pres">
      <dgm:prSet presAssocID="{7C86FBE9-3408-4208-81BA-7A88E623F2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A84480D-9004-4C6C-A35D-E4E903228917}" type="pres">
      <dgm:prSet presAssocID="{7C86FBE9-3408-4208-81BA-7A88E623F2AE}" presName="spaceRect" presStyleCnt="0"/>
      <dgm:spPr/>
    </dgm:pt>
    <dgm:pt modelId="{B33BAA0A-D098-494C-83A6-944D2F253E39}" type="pres">
      <dgm:prSet presAssocID="{7C86FBE9-3408-4208-81BA-7A88E623F2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C67F619-A81D-487E-8768-5AFEE17F3DA6}" type="presOf" srcId="{9F524B8B-B9CE-4603-8F56-1B94172AB8F2}" destId="{B930D21C-B339-4571-8B70-9BEA8E3313C5}" srcOrd="0" destOrd="0" presId="urn:microsoft.com/office/officeart/2018/2/layout/IconLabelList"/>
    <dgm:cxn modelId="{B0753025-2852-4854-B3AC-4CC24BAF76C1}" srcId="{9F524B8B-B9CE-4603-8F56-1B94172AB8F2}" destId="{E1FCFAF6-1BB9-46D7-89ED-C4C3AFE0BBEC}" srcOrd="1" destOrd="0" parTransId="{72A497AE-5785-4B5D-AF4E-1DACE71F94F7}" sibTransId="{CFB47629-00A9-4D3C-AE64-C040FCBFAAB5}"/>
    <dgm:cxn modelId="{5182C031-6E2C-414D-95F4-364640FE387A}" type="presOf" srcId="{7C86FBE9-3408-4208-81BA-7A88E623F2AE}" destId="{B33BAA0A-D098-494C-83A6-944D2F253E39}" srcOrd="0" destOrd="0" presId="urn:microsoft.com/office/officeart/2018/2/layout/IconLabelList"/>
    <dgm:cxn modelId="{07F3DA53-E717-4230-8A99-AD3143EBC07B}" srcId="{9F524B8B-B9CE-4603-8F56-1B94172AB8F2}" destId="{7C86FBE9-3408-4208-81BA-7A88E623F2AE}" srcOrd="3" destOrd="0" parTransId="{4376BE8D-57BC-4FC6-B1CB-7E12AEE9872A}" sibTransId="{383863D8-C44B-4332-9733-FABF4B373970}"/>
    <dgm:cxn modelId="{3CB99A92-C99C-4BD6-A456-FF8DE87EADF5}" srcId="{9F524B8B-B9CE-4603-8F56-1B94172AB8F2}" destId="{3AA83F90-15B7-4053-A0E7-9A1EE6B07BB0}" srcOrd="2" destOrd="0" parTransId="{E4EE87F5-C9AB-41D3-A1B6-570D3BE2EFFC}" sibTransId="{4C3385DE-4047-47ED-8857-A9CA882F25B9}"/>
    <dgm:cxn modelId="{3C71259E-8B7A-4043-9782-D5750E831455}" type="presOf" srcId="{3AA83F90-15B7-4053-A0E7-9A1EE6B07BB0}" destId="{D5435AE6-66F1-4620-A0C8-2B6EAAE2B563}" srcOrd="0" destOrd="0" presId="urn:microsoft.com/office/officeart/2018/2/layout/IconLabelList"/>
    <dgm:cxn modelId="{AA1F21A3-6C6C-4A67-8CFD-5B1E694BF57F}" type="presOf" srcId="{04AA7EC6-2297-44D0-A47C-6C9ADA2EBC08}" destId="{09ADFB81-2D18-4200-9545-42721D7D0141}" srcOrd="0" destOrd="0" presId="urn:microsoft.com/office/officeart/2018/2/layout/IconLabelList"/>
    <dgm:cxn modelId="{22F07AB6-48B3-44FE-8172-346FE86100FA}" type="presOf" srcId="{E1FCFAF6-1BB9-46D7-89ED-C4C3AFE0BBEC}" destId="{7FDF1862-4E51-4714-B880-C429BF7EE6FA}" srcOrd="0" destOrd="0" presId="urn:microsoft.com/office/officeart/2018/2/layout/IconLabelList"/>
    <dgm:cxn modelId="{B84790D1-F36A-409A-B839-D676EE5E7B92}" srcId="{9F524B8B-B9CE-4603-8F56-1B94172AB8F2}" destId="{04AA7EC6-2297-44D0-A47C-6C9ADA2EBC08}" srcOrd="0" destOrd="0" parTransId="{D8342F03-36AA-4176-8B63-04ADBA292878}" sibTransId="{71D99D26-5BDC-442F-BE3F-F84A8279F028}"/>
    <dgm:cxn modelId="{6C13D597-8AB0-4051-A622-7B4A3119036F}" type="presParOf" srcId="{B930D21C-B339-4571-8B70-9BEA8E3313C5}" destId="{9DF4DA14-BF67-4E77-A859-DF7641DE7541}" srcOrd="0" destOrd="0" presId="urn:microsoft.com/office/officeart/2018/2/layout/IconLabelList"/>
    <dgm:cxn modelId="{9BBD34B2-A16F-4108-8AED-942B2BDC6B09}" type="presParOf" srcId="{9DF4DA14-BF67-4E77-A859-DF7641DE7541}" destId="{6826348C-EA7D-4BD5-A4B8-2A6351D0430F}" srcOrd="0" destOrd="0" presId="urn:microsoft.com/office/officeart/2018/2/layout/IconLabelList"/>
    <dgm:cxn modelId="{F8D57642-B947-468E-B5C3-0C09115A861B}" type="presParOf" srcId="{9DF4DA14-BF67-4E77-A859-DF7641DE7541}" destId="{2D20FF6F-CC4F-40C0-B5D0-6481D7FCB8DA}" srcOrd="1" destOrd="0" presId="urn:microsoft.com/office/officeart/2018/2/layout/IconLabelList"/>
    <dgm:cxn modelId="{180E3673-1311-4185-B38C-7F8B4B6317D3}" type="presParOf" srcId="{9DF4DA14-BF67-4E77-A859-DF7641DE7541}" destId="{09ADFB81-2D18-4200-9545-42721D7D0141}" srcOrd="2" destOrd="0" presId="urn:microsoft.com/office/officeart/2018/2/layout/IconLabelList"/>
    <dgm:cxn modelId="{DBDADE8B-64BF-426E-9441-2529F524D085}" type="presParOf" srcId="{B930D21C-B339-4571-8B70-9BEA8E3313C5}" destId="{6CCD38B5-6748-41C5-8F4D-13B5F6DA1F9D}" srcOrd="1" destOrd="0" presId="urn:microsoft.com/office/officeart/2018/2/layout/IconLabelList"/>
    <dgm:cxn modelId="{70B743F2-765F-49DE-84FC-5621331466DE}" type="presParOf" srcId="{B930D21C-B339-4571-8B70-9BEA8E3313C5}" destId="{7878D0DA-1C7F-46DF-9B62-B032C76D3A58}" srcOrd="2" destOrd="0" presId="urn:microsoft.com/office/officeart/2018/2/layout/IconLabelList"/>
    <dgm:cxn modelId="{4D6277C8-B912-4CEA-853B-CE4C28ED6A15}" type="presParOf" srcId="{7878D0DA-1C7F-46DF-9B62-B032C76D3A58}" destId="{B7A53424-0BBB-4204-AB67-F2B0657DF72F}" srcOrd="0" destOrd="0" presId="urn:microsoft.com/office/officeart/2018/2/layout/IconLabelList"/>
    <dgm:cxn modelId="{E56D49F3-381E-4971-8977-40B4D87F3DB0}" type="presParOf" srcId="{7878D0DA-1C7F-46DF-9B62-B032C76D3A58}" destId="{5F3D3051-61CB-41E0-A34D-7A81B91D7801}" srcOrd="1" destOrd="0" presId="urn:microsoft.com/office/officeart/2018/2/layout/IconLabelList"/>
    <dgm:cxn modelId="{C0B5EB0F-E660-4E6E-97BE-4E0777E18C89}" type="presParOf" srcId="{7878D0DA-1C7F-46DF-9B62-B032C76D3A58}" destId="{7FDF1862-4E51-4714-B880-C429BF7EE6FA}" srcOrd="2" destOrd="0" presId="urn:microsoft.com/office/officeart/2018/2/layout/IconLabelList"/>
    <dgm:cxn modelId="{F71876B9-8462-4176-A15A-03D3BACE75F0}" type="presParOf" srcId="{B930D21C-B339-4571-8B70-9BEA8E3313C5}" destId="{F60EC362-B02B-4A15-8E9B-57F53D82DA34}" srcOrd="3" destOrd="0" presId="urn:microsoft.com/office/officeart/2018/2/layout/IconLabelList"/>
    <dgm:cxn modelId="{283D78BC-32D7-41F3-AE50-22120EE20F02}" type="presParOf" srcId="{B930D21C-B339-4571-8B70-9BEA8E3313C5}" destId="{7F4D1051-F793-48FE-9188-492240778449}" srcOrd="4" destOrd="0" presId="urn:microsoft.com/office/officeart/2018/2/layout/IconLabelList"/>
    <dgm:cxn modelId="{FF793C9C-D6B7-4688-BF22-622AD95D12BF}" type="presParOf" srcId="{7F4D1051-F793-48FE-9188-492240778449}" destId="{88407437-5213-4EEB-99D0-EF994E6AA7FB}" srcOrd="0" destOrd="0" presId="urn:microsoft.com/office/officeart/2018/2/layout/IconLabelList"/>
    <dgm:cxn modelId="{712840F0-03E6-44F6-8AFC-3CB1F9C5C402}" type="presParOf" srcId="{7F4D1051-F793-48FE-9188-492240778449}" destId="{E98FB7CA-D46B-423C-A815-1F82236A8949}" srcOrd="1" destOrd="0" presId="urn:microsoft.com/office/officeart/2018/2/layout/IconLabelList"/>
    <dgm:cxn modelId="{62F607F6-E5CB-4F61-ADDF-348BF431C923}" type="presParOf" srcId="{7F4D1051-F793-48FE-9188-492240778449}" destId="{D5435AE6-66F1-4620-A0C8-2B6EAAE2B563}" srcOrd="2" destOrd="0" presId="urn:microsoft.com/office/officeart/2018/2/layout/IconLabelList"/>
    <dgm:cxn modelId="{EFAF8BD5-A548-4629-97BE-11CF81D24C02}" type="presParOf" srcId="{B930D21C-B339-4571-8B70-9BEA8E3313C5}" destId="{26D54D57-A342-4DF3-83D7-4E2FE6C8F0C6}" srcOrd="5" destOrd="0" presId="urn:microsoft.com/office/officeart/2018/2/layout/IconLabelList"/>
    <dgm:cxn modelId="{E841F4F6-3FAB-4DFF-8A12-864BC34EA538}" type="presParOf" srcId="{B930D21C-B339-4571-8B70-9BEA8E3313C5}" destId="{CA42EFFE-D5C7-45F8-A476-37DE7D5BC333}" srcOrd="6" destOrd="0" presId="urn:microsoft.com/office/officeart/2018/2/layout/IconLabelList"/>
    <dgm:cxn modelId="{A1639CC4-64DF-4A63-846D-425B1344794B}" type="presParOf" srcId="{CA42EFFE-D5C7-45F8-A476-37DE7D5BC333}" destId="{1CFA25CB-B493-4B8F-83AB-8F909E7E8FBF}" srcOrd="0" destOrd="0" presId="urn:microsoft.com/office/officeart/2018/2/layout/IconLabelList"/>
    <dgm:cxn modelId="{AB539472-E8CD-41C5-8CCC-C1E81631C269}" type="presParOf" srcId="{CA42EFFE-D5C7-45F8-A476-37DE7D5BC333}" destId="{8A84480D-9004-4C6C-A35D-E4E903228917}" srcOrd="1" destOrd="0" presId="urn:microsoft.com/office/officeart/2018/2/layout/IconLabelList"/>
    <dgm:cxn modelId="{EEAE5749-1E34-449A-8980-DBF08C7D1F86}" type="presParOf" srcId="{CA42EFFE-D5C7-45F8-A476-37DE7D5BC333}" destId="{B33BAA0A-D098-494C-83A6-944D2F253E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ACAC2C7-8FD2-4155-8F93-6212C7AC3CB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2ECB3-D752-413B-BEFC-68A64E971A36}">
      <dgm:prSet/>
      <dgm:spPr/>
      <dgm:t>
        <a:bodyPr/>
        <a:lstStyle/>
        <a:p>
          <a:r>
            <a:rPr lang="en-CA"/>
            <a:t>Compatible with .NET 4.7, .NET Core 2.1, and Unity 2018.3</a:t>
          </a:r>
          <a:endParaRPr lang="en-US"/>
        </a:p>
      </dgm:t>
    </dgm:pt>
    <dgm:pt modelId="{BFCA712E-F234-4C2C-87B1-618B93679AE6}" type="parTrans" cxnId="{0CF99218-CEF1-4B77-8A6D-B65EF8251AE5}">
      <dgm:prSet/>
      <dgm:spPr/>
      <dgm:t>
        <a:bodyPr/>
        <a:lstStyle/>
        <a:p>
          <a:endParaRPr lang="en-US"/>
        </a:p>
      </dgm:t>
    </dgm:pt>
    <dgm:pt modelId="{233F15B8-D5D2-48E0-AD82-B4D4B44E1CDB}" type="sibTrans" cxnId="{0CF99218-CEF1-4B77-8A6D-B65EF8251AE5}">
      <dgm:prSet/>
      <dgm:spPr/>
      <dgm:t>
        <a:bodyPr/>
        <a:lstStyle/>
        <a:p>
          <a:endParaRPr lang="en-US"/>
        </a:p>
      </dgm:t>
    </dgm:pt>
    <dgm:pt modelId="{5CD96EBB-6742-41A5-B2DC-9828110C8557}">
      <dgm:prSet/>
      <dgm:spPr/>
      <dgm:t>
        <a:bodyPr/>
        <a:lstStyle/>
        <a:p>
          <a:r>
            <a:rPr lang="en-CA"/>
            <a:t>Compatible with C# 7.3</a:t>
          </a:r>
          <a:endParaRPr lang="en-US"/>
        </a:p>
      </dgm:t>
    </dgm:pt>
    <dgm:pt modelId="{CE0ABFAA-231A-448B-A5F0-9D644A18F02F}" type="parTrans" cxnId="{B1B99279-A920-4C4D-8418-79D8018618D7}">
      <dgm:prSet/>
      <dgm:spPr/>
      <dgm:t>
        <a:bodyPr/>
        <a:lstStyle/>
        <a:p>
          <a:endParaRPr lang="en-US"/>
        </a:p>
      </dgm:t>
    </dgm:pt>
    <dgm:pt modelId="{CC040C72-9254-4EBA-8FD1-5B4C28F8978E}" type="sibTrans" cxnId="{B1B99279-A920-4C4D-8418-79D8018618D7}">
      <dgm:prSet/>
      <dgm:spPr/>
      <dgm:t>
        <a:bodyPr/>
        <a:lstStyle/>
        <a:p>
          <a:endParaRPr lang="en-US"/>
        </a:p>
      </dgm:t>
    </dgm:pt>
    <dgm:pt modelId="{BD6B7569-8C29-44B1-A81C-8B7268F0BD2E}">
      <dgm:prSet/>
      <dgm:spPr/>
      <dgm:t>
        <a:bodyPr/>
        <a:lstStyle/>
        <a:p>
          <a:r>
            <a:rPr lang="en-CA" dirty="0"/>
            <a:t>But, only for libraries not executables or tests</a:t>
          </a:r>
          <a:endParaRPr lang="en-US" dirty="0"/>
        </a:p>
      </dgm:t>
    </dgm:pt>
    <dgm:pt modelId="{AADA7A18-CBD1-483B-AF1A-88A5E319AA88}" type="parTrans" cxnId="{58EE86DC-C8A1-4DD3-AAC7-E5752D56DC74}">
      <dgm:prSet/>
      <dgm:spPr/>
      <dgm:t>
        <a:bodyPr/>
        <a:lstStyle/>
        <a:p>
          <a:endParaRPr lang="en-US"/>
        </a:p>
      </dgm:t>
    </dgm:pt>
    <dgm:pt modelId="{7D2D24B7-1C9C-4CA6-A2DD-028C659F6CEF}" type="sibTrans" cxnId="{58EE86DC-C8A1-4DD3-AAC7-E5752D56DC74}">
      <dgm:prSet/>
      <dgm:spPr/>
      <dgm:t>
        <a:bodyPr/>
        <a:lstStyle/>
        <a:p>
          <a:endParaRPr lang="en-US"/>
        </a:p>
      </dgm:t>
    </dgm:pt>
    <dgm:pt modelId="{250693DF-FFF1-4E0F-ADA5-29B6150A7978}">
      <dgm:prSet/>
      <dgm:spPr/>
      <dgm:t>
        <a:bodyPr/>
        <a:lstStyle/>
        <a:p>
          <a:r>
            <a:rPr lang="en-CA"/>
            <a:t>Great for cross platform compatible code</a:t>
          </a:r>
          <a:endParaRPr lang="en-US"/>
        </a:p>
      </dgm:t>
    </dgm:pt>
    <dgm:pt modelId="{BDA2F54A-A3D8-4067-8AA5-54B39C6AE0B8}" type="parTrans" cxnId="{1C0CF38E-6BF5-4D9E-85B0-EFE049D90361}">
      <dgm:prSet/>
      <dgm:spPr/>
      <dgm:t>
        <a:bodyPr/>
        <a:lstStyle/>
        <a:p>
          <a:endParaRPr lang="en-US"/>
        </a:p>
      </dgm:t>
    </dgm:pt>
    <dgm:pt modelId="{B5E30296-A00D-405B-84CE-FE915687B916}" type="sibTrans" cxnId="{1C0CF38E-6BF5-4D9E-85B0-EFE049D90361}">
      <dgm:prSet/>
      <dgm:spPr/>
      <dgm:t>
        <a:bodyPr/>
        <a:lstStyle/>
        <a:p>
          <a:endParaRPr lang="en-US"/>
        </a:p>
      </dgm:t>
    </dgm:pt>
    <dgm:pt modelId="{78ED068D-BB4A-41CE-B96A-3EF04A37A7C6}">
      <dgm:prSet/>
      <dgm:spPr/>
      <dgm:t>
        <a:bodyPr/>
        <a:lstStyle/>
        <a:p>
          <a:r>
            <a:rPr lang="en-CA"/>
            <a:t>Important for plug-ins to run on older versions of tools </a:t>
          </a:r>
          <a:endParaRPr lang="en-US"/>
        </a:p>
      </dgm:t>
    </dgm:pt>
    <dgm:pt modelId="{4B81EB19-CC2A-439F-8FE3-D75C17E4E3F5}" type="parTrans" cxnId="{C69A67F2-4304-4AAB-BD7F-B1CF8867816F}">
      <dgm:prSet/>
      <dgm:spPr/>
      <dgm:t>
        <a:bodyPr/>
        <a:lstStyle/>
        <a:p>
          <a:endParaRPr lang="en-US"/>
        </a:p>
      </dgm:t>
    </dgm:pt>
    <dgm:pt modelId="{6C4488C0-6D94-4E22-803A-C9BA33C5FA6F}" type="sibTrans" cxnId="{C69A67F2-4304-4AAB-BD7F-B1CF8867816F}">
      <dgm:prSet/>
      <dgm:spPr/>
      <dgm:t>
        <a:bodyPr/>
        <a:lstStyle/>
        <a:p>
          <a:endParaRPr lang="en-US"/>
        </a:p>
      </dgm:t>
    </dgm:pt>
    <dgm:pt modelId="{BAFA3895-27F0-4F71-AF18-FB11963D16A0}" type="pres">
      <dgm:prSet presAssocID="{6ACAC2C7-8FD2-4155-8F93-6212C7AC3CB4}" presName="Name0" presStyleCnt="0">
        <dgm:presLayoutVars>
          <dgm:dir/>
          <dgm:animLvl val="lvl"/>
          <dgm:resizeHandles val="exact"/>
        </dgm:presLayoutVars>
      </dgm:prSet>
      <dgm:spPr/>
    </dgm:pt>
    <dgm:pt modelId="{5265691F-7D38-4544-8954-3300DCF24DA2}" type="pres">
      <dgm:prSet presAssocID="{3832ECB3-D752-413B-BEFC-68A64E971A36}" presName="linNode" presStyleCnt="0"/>
      <dgm:spPr/>
    </dgm:pt>
    <dgm:pt modelId="{2B71CF7C-81F9-4435-BACC-F696D817609C}" type="pres">
      <dgm:prSet presAssocID="{3832ECB3-D752-413B-BEFC-68A64E971A3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717BFD7-B698-41D4-A2FA-FE016F7E057D}" type="pres">
      <dgm:prSet presAssocID="{233F15B8-D5D2-48E0-AD82-B4D4B44E1CDB}" presName="sp" presStyleCnt="0"/>
      <dgm:spPr/>
    </dgm:pt>
    <dgm:pt modelId="{985DAF1A-BC3D-4F8D-8C02-3A3482D899CC}" type="pres">
      <dgm:prSet presAssocID="{5CD96EBB-6742-41A5-B2DC-9828110C8557}" presName="linNode" presStyleCnt="0"/>
      <dgm:spPr/>
    </dgm:pt>
    <dgm:pt modelId="{5E81BC0B-A12A-47F4-8838-D86406E4EEDB}" type="pres">
      <dgm:prSet presAssocID="{5CD96EBB-6742-41A5-B2DC-9828110C855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6DA8B58-73D7-4049-AE5C-D7D820AA5781}" type="pres">
      <dgm:prSet presAssocID="{CC040C72-9254-4EBA-8FD1-5B4C28F8978E}" presName="sp" presStyleCnt="0"/>
      <dgm:spPr/>
    </dgm:pt>
    <dgm:pt modelId="{02FDFBE3-5247-4011-913D-905CFBBB554F}" type="pres">
      <dgm:prSet presAssocID="{BD6B7569-8C29-44B1-A81C-8B7268F0BD2E}" presName="linNode" presStyleCnt="0"/>
      <dgm:spPr/>
    </dgm:pt>
    <dgm:pt modelId="{99E5AEE3-5029-4170-9262-F2CB054B2F9B}" type="pres">
      <dgm:prSet presAssocID="{BD6B7569-8C29-44B1-A81C-8B7268F0BD2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FE8E9A4-63BA-420B-95D7-4881DE79EDF3}" type="pres">
      <dgm:prSet presAssocID="{7D2D24B7-1C9C-4CA6-A2DD-028C659F6CEF}" presName="sp" presStyleCnt="0"/>
      <dgm:spPr/>
    </dgm:pt>
    <dgm:pt modelId="{E423DE0C-4A95-487B-9DD3-25FF669CF4BB}" type="pres">
      <dgm:prSet presAssocID="{250693DF-FFF1-4E0F-ADA5-29B6150A7978}" presName="linNode" presStyleCnt="0"/>
      <dgm:spPr/>
    </dgm:pt>
    <dgm:pt modelId="{885A972A-81DC-4387-BA38-371FED9B8D73}" type="pres">
      <dgm:prSet presAssocID="{250693DF-FFF1-4E0F-ADA5-29B6150A797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B1913F3-2446-4D08-B50A-896CD98B48E9}" type="pres">
      <dgm:prSet presAssocID="{B5E30296-A00D-405B-84CE-FE915687B916}" presName="sp" presStyleCnt="0"/>
      <dgm:spPr/>
    </dgm:pt>
    <dgm:pt modelId="{5656803B-87DC-4A31-8445-39D6EE8EE3AD}" type="pres">
      <dgm:prSet presAssocID="{78ED068D-BB4A-41CE-B96A-3EF04A37A7C6}" presName="linNode" presStyleCnt="0"/>
      <dgm:spPr/>
    </dgm:pt>
    <dgm:pt modelId="{986A5008-0067-4CC9-898E-CD59A6F42EA9}" type="pres">
      <dgm:prSet presAssocID="{78ED068D-BB4A-41CE-B96A-3EF04A37A7C6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0CF99218-CEF1-4B77-8A6D-B65EF8251AE5}" srcId="{6ACAC2C7-8FD2-4155-8F93-6212C7AC3CB4}" destId="{3832ECB3-D752-413B-BEFC-68A64E971A36}" srcOrd="0" destOrd="0" parTransId="{BFCA712E-F234-4C2C-87B1-618B93679AE6}" sibTransId="{233F15B8-D5D2-48E0-AD82-B4D4B44E1CDB}"/>
    <dgm:cxn modelId="{67343F28-42AE-4912-9449-0A5B92D386B1}" type="presOf" srcId="{6ACAC2C7-8FD2-4155-8F93-6212C7AC3CB4}" destId="{BAFA3895-27F0-4F71-AF18-FB11963D16A0}" srcOrd="0" destOrd="0" presId="urn:microsoft.com/office/officeart/2005/8/layout/vList5"/>
    <dgm:cxn modelId="{6C0D202F-1E4D-4DE4-8F00-769EE839D4B5}" type="presOf" srcId="{250693DF-FFF1-4E0F-ADA5-29B6150A7978}" destId="{885A972A-81DC-4387-BA38-371FED9B8D73}" srcOrd="0" destOrd="0" presId="urn:microsoft.com/office/officeart/2005/8/layout/vList5"/>
    <dgm:cxn modelId="{B1B99279-A920-4C4D-8418-79D8018618D7}" srcId="{6ACAC2C7-8FD2-4155-8F93-6212C7AC3CB4}" destId="{5CD96EBB-6742-41A5-B2DC-9828110C8557}" srcOrd="1" destOrd="0" parTransId="{CE0ABFAA-231A-448B-A5F0-9D644A18F02F}" sibTransId="{CC040C72-9254-4EBA-8FD1-5B4C28F8978E}"/>
    <dgm:cxn modelId="{1C0CF38E-6BF5-4D9E-85B0-EFE049D90361}" srcId="{6ACAC2C7-8FD2-4155-8F93-6212C7AC3CB4}" destId="{250693DF-FFF1-4E0F-ADA5-29B6150A7978}" srcOrd="3" destOrd="0" parTransId="{BDA2F54A-A3D8-4067-8AA5-54B39C6AE0B8}" sibTransId="{B5E30296-A00D-405B-84CE-FE915687B916}"/>
    <dgm:cxn modelId="{300A88A8-9603-4161-8E03-6EED06D00EFD}" type="presOf" srcId="{5CD96EBB-6742-41A5-B2DC-9828110C8557}" destId="{5E81BC0B-A12A-47F4-8838-D86406E4EEDB}" srcOrd="0" destOrd="0" presId="urn:microsoft.com/office/officeart/2005/8/layout/vList5"/>
    <dgm:cxn modelId="{B5B003B3-3C79-4C36-B19F-5ED67A4D07BB}" type="presOf" srcId="{78ED068D-BB4A-41CE-B96A-3EF04A37A7C6}" destId="{986A5008-0067-4CC9-898E-CD59A6F42EA9}" srcOrd="0" destOrd="0" presId="urn:microsoft.com/office/officeart/2005/8/layout/vList5"/>
    <dgm:cxn modelId="{9C0940B3-3FEB-4F05-95B7-887D46437B71}" type="presOf" srcId="{BD6B7569-8C29-44B1-A81C-8B7268F0BD2E}" destId="{99E5AEE3-5029-4170-9262-F2CB054B2F9B}" srcOrd="0" destOrd="0" presId="urn:microsoft.com/office/officeart/2005/8/layout/vList5"/>
    <dgm:cxn modelId="{5F5EF0C4-386B-48A2-B25D-487D84914D89}" type="presOf" srcId="{3832ECB3-D752-413B-BEFC-68A64E971A36}" destId="{2B71CF7C-81F9-4435-BACC-F696D817609C}" srcOrd="0" destOrd="0" presId="urn:microsoft.com/office/officeart/2005/8/layout/vList5"/>
    <dgm:cxn modelId="{58EE86DC-C8A1-4DD3-AAC7-E5752D56DC74}" srcId="{6ACAC2C7-8FD2-4155-8F93-6212C7AC3CB4}" destId="{BD6B7569-8C29-44B1-A81C-8B7268F0BD2E}" srcOrd="2" destOrd="0" parTransId="{AADA7A18-CBD1-483B-AF1A-88A5E319AA88}" sibTransId="{7D2D24B7-1C9C-4CA6-A2DD-028C659F6CEF}"/>
    <dgm:cxn modelId="{C69A67F2-4304-4AAB-BD7F-B1CF8867816F}" srcId="{6ACAC2C7-8FD2-4155-8F93-6212C7AC3CB4}" destId="{78ED068D-BB4A-41CE-B96A-3EF04A37A7C6}" srcOrd="4" destOrd="0" parTransId="{4B81EB19-CC2A-439F-8FE3-D75C17E4E3F5}" sibTransId="{6C4488C0-6D94-4E22-803A-C9BA33C5FA6F}"/>
    <dgm:cxn modelId="{714EF7D4-2A6C-4755-8625-D64EA35C1E97}" type="presParOf" srcId="{BAFA3895-27F0-4F71-AF18-FB11963D16A0}" destId="{5265691F-7D38-4544-8954-3300DCF24DA2}" srcOrd="0" destOrd="0" presId="urn:microsoft.com/office/officeart/2005/8/layout/vList5"/>
    <dgm:cxn modelId="{DF7E6556-63C2-4DB6-80FA-66D7AD16EA6C}" type="presParOf" srcId="{5265691F-7D38-4544-8954-3300DCF24DA2}" destId="{2B71CF7C-81F9-4435-BACC-F696D817609C}" srcOrd="0" destOrd="0" presId="urn:microsoft.com/office/officeart/2005/8/layout/vList5"/>
    <dgm:cxn modelId="{CB44F22F-199E-458F-908D-6469F240AB87}" type="presParOf" srcId="{BAFA3895-27F0-4F71-AF18-FB11963D16A0}" destId="{D717BFD7-B698-41D4-A2FA-FE016F7E057D}" srcOrd="1" destOrd="0" presId="urn:microsoft.com/office/officeart/2005/8/layout/vList5"/>
    <dgm:cxn modelId="{CBAB3623-BD54-4CD0-ADEF-0E876BEEC4C6}" type="presParOf" srcId="{BAFA3895-27F0-4F71-AF18-FB11963D16A0}" destId="{985DAF1A-BC3D-4F8D-8C02-3A3482D899CC}" srcOrd="2" destOrd="0" presId="urn:microsoft.com/office/officeart/2005/8/layout/vList5"/>
    <dgm:cxn modelId="{EEDBF2EB-23D3-4D30-9FEA-BF7E4E9457DF}" type="presParOf" srcId="{985DAF1A-BC3D-4F8D-8C02-3A3482D899CC}" destId="{5E81BC0B-A12A-47F4-8838-D86406E4EEDB}" srcOrd="0" destOrd="0" presId="urn:microsoft.com/office/officeart/2005/8/layout/vList5"/>
    <dgm:cxn modelId="{7A766498-96B9-47AB-8033-06AEF1B24CBF}" type="presParOf" srcId="{BAFA3895-27F0-4F71-AF18-FB11963D16A0}" destId="{C6DA8B58-73D7-4049-AE5C-D7D820AA5781}" srcOrd="3" destOrd="0" presId="urn:microsoft.com/office/officeart/2005/8/layout/vList5"/>
    <dgm:cxn modelId="{2999AA50-4002-4A19-9632-1A9FAA3811B6}" type="presParOf" srcId="{BAFA3895-27F0-4F71-AF18-FB11963D16A0}" destId="{02FDFBE3-5247-4011-913D-905CFBBB554F}" srcOrd="4" destOrd="0" presId="urn:microsoft.com/office/officeart/2005/8/layout/vList5"/>
    <dgm:cxn modelId="{D674AB27-C9B1-4340-960D-AAEDDDCF5151}" type="presParOf" srcId="{02FDFBE3-5247-4011-913D-905CFBBB554F}" destId="{99E5AEE3-5029-4170-9262-F2CB054B2F9B}" srcOrd="0" destOrd="0" presId="urn:microsoft.com/office/officeart/2005/8/layout/vList5"/>
    <dgm:cxn modelId="{4850764F-5F44-411F-AD09-190C3EBCAE8E}" type="presParOf" srcId="{BAFA3895-27F0-4F71-AF18-FB11963D16A0}" destId="{7FE8E9A4-63BA-420B-95D7-4881DE79EDF3}" srcOrd="5" destOrd="0" presId="urn:microsoft.com/office/officeart/2005/8/layout/vList5"/>
    <dgm:cxn modelId="{5931CFBC-3117-4456-9015-D1CEE823B035}" type="presParOf" srcId="{BAFA3895-27F0-4F71-AF18-FB11963D16A0}" destId="{E423DE0C-4A95-487B-9DD3-25FF669CF4BB}" srcOrd="6" destOrd="0" presId="urn:microsoft.com/office/officeart/2005/8/layout/vList5"/>
    <dgm:cxn modelId="{9156305B-6A69-42B2-862D-490DEBE3E4D0}" type="presParOf" srcId="{E423DE0C-4A95-487B-9DD3-25FF669CF4BB}" destId="{885A972A-81DC-4387-BA38-371FED9B8D73}" srcOrd="0" destOrd="0" presId="urn:microsoft.com/office/officeart/2005/8/layout/vList5"/>
    <dgm:cxn modelId="{9D84FBA7-1B12-48FF-999D-DF118198E247}" type="presParOf" srcId="{BAFA3895-27F0-4F71-AF18-FB11963D16A0}" destId="{3B1913F3-2446-4D08-B50A-896CD98B48E9}" srcOrd="7" destOrd="0" presId="urn:microsoft.com/office/officeart/2005/8/layout/vList5"/>
    <dgm:cxn modelId="{3D89CB58-B40F-4BBD-A379-6EEE8B81FB3E}" type="presParOf" srcId="{BAFA3895-27F0-4F71-AF18-FB11963D16A0}" destId="{5656803B-87DC-4A31-8445-39D6EE8EE3AD}" srcOrd="8" destOrd="0" presId="urn:microsoft.com/office/officeart/2005/8/layout/vList5"/>
    <dgm:cxn modelId="{80267214-EC6D-48BA-9FFF-A1D2E758FAB6}" type="presParOf" srcId="{5656803B-87DC-4A31-8445-39D6EE8EE3AD}" destId="{986A5008-0067-4CC9-898E-CD59A6F42EA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8A80D3-5538-4F34-9BA8-7F930BD295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7C5EEA9-0E66-4C6B-A409-0CBE985881F5}">
      <dgm:prSet/>
      <dgm:spPr/>
      <dgm:t>
        <a:bodyPr/>
        <a:lstStyle/>
        <a:p>
          <a:r>
            <a:rPr lang="en-CA"/>
            <a:t>WinForms is quickest to learn and start using.</a:t>
          </a:r>
          <a:endParaRPr lang="en-US"/>
        </a:p>
      </dgm:t>
    </dgm:pt>
    <dgm:pt modelId="{6518C07F-D298-4933-B307-00154C6169A0}" type="parTrans" cxnId="{666755BF-C18F-4B3B-98EA-3E1FCFF6B3F4}">
      <dgm:prSet/>
      <dgm:spPr/>
      <dgm:t>
        <a:bodyPr/>
        <a:lstStyle/>
        <a:p>
          <a:endParaRPr lang="en-US"/>
        </a:p>
      </dgm:t>
    </dgm:pt>
    <dgm:pt modelId="{8905CCFD-E4D3-4A59-9B59-973ABE8546CA}" type="sibTrans" cxnId="{666755BF-C18F-4B3B-98EA-3E1FCFF6B3F4}">
      <dgm:prSet/>
      <dgm:spPr/>
      <dgm:t>
        <a:bodyPr/>
        <a:lstStyle/>
        <a:p>
          <a:endParaRPr lang="en-US"/>
        </a:p>
      </dgm:t>
    </dgm:pt>
    <dgm:pt modelId="{322759B8-75E8-42C9-9CEC-A7E8029CF601}">
      <dgm:prSet/>
      <dgm:spPr/>
      <dgm:t>
        <a:bodyPr/>
        <a:lstStyle/>
        <a:p>
          <a:r>
            <a:rPr lang="en-CA"/>
            <a:t>For Windows only . </a:t>
          </a:r>
          <a:endParaRPr lang="en-US"/>
        </a:p>
      </dgm:t>
    </dgm:pt>
    <dgm:pt modelId="{7DD95B30-CAB6-4A49-B3C1-5ECD35F86F40}" type="parTrans" cxnId="{9D639622-9BAA-42DE-82C9-9A43B02543DB}">
      <dgm:prSet/>
      <dgm:spPr/>
      <dgm:t>
        <a:bodyPr/>
        <a:lstStyle/>
        <a:p>
          <a:endParaRPr lang="en-US"/>
        </a:p>
      </dgm:t>
    </dgm:pt>
    <dgm:pt modelId="{C83B17D0-93F4-4A91-8B66-A2557C657BC2}" type="sibTrans" cxnId="{9D639622-9BAA-42DE-82C9-9A43B02543DB}">
      <dgm:prSet/>
      <dgm:spPr/>
      <dgm:t>
        <a:bodyPr/>
        <a:lstStyle/>
        <a:p>
          <a:endParaRPr lang="en-US"/>
        </a:p>
      </dgm:t>
    </dgm:pt>
    <dgm:pt modelId="{336B9043-7CCE-43F4-A6F7-4C38DF435CD0}">
      <dgm:prSet/>
      <dgm:spPr/>
      <dgm:t>
        <a:bodyPr/>
        <a:lstStyle/>
        <a:p>
          <a:r>
            <a:rPr lang="en-CA"/>
            <a:t>WPF is significantly more powerful and flexible</a:t>
          </a:r>
          <a:endParaRPr lang="en-US"/>
        </a:p>
      </dgm:t>
    </dgm:pt>
    <dgm:pt modelId="{F62A31EB-A83A-4829-B807-8C2EEFC1C233}" type="parTrans" cxnId="{2AC3D6FC-F138-4FAF-B0FB-43FE3097C8BA}">
      <dgm:prSet/>
      <dgm:spPr/>
      <dgm:t>
        <a:bodyPr/>
        <a:lstStyle/>
        <a:p>
          <a:endParaRPr lang="en-US"/>
        </a:p>
      </dgm:t>
    </dgm:pt>
    <dgm:pt modelId="{495A66DD-4067-4C52-A896-740A25804D7D}" type="sibTrans" cxnId="{2AC3D6FC-F138-4FAF-B0FB-43FE3097C8BA}">
      <dgm:prSet/>
      <dgm:spPr/>
      <dgm:t>
        <a:bodyPr/>
        <a:lstStyle/>
        <a:p>
          <a:endParaRPr lang="en-US"/>
        </a:p>
      </dgm:t>
    </dgm:pt>
    <dgm:pt modelId="{F48893E3-93C6-427F-97CB-63D7359F3CEE}">
      <dgm:prSet/>
      <dgm:spPr/>
      <dgm:t>
        <a:bodyPr/>
        <a:lstStyle/>
        <a:p>
          <a:r>
            <a:rPr lang="en-CA"/>
            <a:t>For Windows only </a:t>
          </a:r>
          <a:endParaRPr lang="en-US"/>
        </a:p>
      </dgm:t>
    </dgm:pt>
    <dgm:pt modelId="{43572AB0-0929-41F9-BC09-9E5F860178B1}" type="parTrans" cxnId="{2CB2A8AA-5D81-46F1-8CCB-C5BDE39B7114}">
      <dgm:prSet/>
      <dgm:spPr/>
      <dgm:t>
        <a:bodyPr/>
        <a:lstStyle/>
        <a:p>
          <a:endParaRPr lang="en-US"/>
        </a:p>
      </dgm:t>
    </dgm:pt>
    <dgm:pt modelId="{68A8D47E-757E-418A-91A3-1CEF97C4C6F9}" type="sibTrans" cxnId="{2CB2A8AA-5D81-46F1-8CCB-C5BDE39B7114}">
      <dgm:prSet/>
      <dgm:spPr/>
      <dgm:t>
        <a:bodyPr/>
        <a:lstStyle/>
        <a:p>
          <a:endParaRPr lang="en-US"/>
        </a:p>
      </dgm:t>
    </dgm:pt>
    <dgm:pt modelId="{17A3C91F-3891-4C73-A4C3-8848A66F8574}">
      <dgm:prSet/>
      <dgm:spPr/>
      <dgm:t>
        <a:bodyPr/>
        <a:lstStyle/>
        <a:p>
          <a:r>
            <a:rPr lang="en-CA" dirty="0"/>
            <a:t>MAUI is a cross-platform mobile app UI framework</a:t>
          </a:r>
          <a:endParaRPr lang="en-US" dirty="0"/>
        </a:p>
      </dgm:t>
    </dgm:pt>
    <dgm:pt modelId="{B22461B0-976C-4376-85B3-3295893CA1F0}" type="parTrans" cxnId="{17C3DC54-3AFE-4698-A8C0-55F5FEC6437C}">
      <dgm:prSet/>
      <dgm:spPr/>
      <dgm:t>
        <a:bodyPr/>
        <a:lstStyle/>
        <a:p>
          <a:endParaRPr lang="en-US"/>
        </a:p>
      </dgm:t>
    </dgm:pt>
    <dgm:pt modelId="{FDB547E0-4249-45B0-B5C2-96D63B58F387}" type="sibTrans" cxnId="{17C3DC54-3AFE-4698-A8C0-55F5FEC6437C}">
      <dgm:prSet/>
      <dgm:spPr/>
      <dgm:t>
        <a:bodyPr/>
        <a:lstStyle/>
        <a:p>
          <a:endParaRPr lang="en-US"/>
        </a:p>
      </dgm:t>
    </dgm:pt>
    <dgm:pt modelId="{1CCE32D1-7613-49D3-AF5F-0129E2412552}">
      <dgm:prSet/>
      <dgm:spPr/>
      <dgm:t>
        <a:bodyPr/>
        <a:lstStyle/>
        <a:p>
          <a:r>
            <a:rPr lang="en-CA"/>
            <a:t>A successor to Xamarin</a:t>
          </a:r>
          <a:endParaRPr lang="en-US"/>
        </a:p>
      </dgm:t>
    </dgm:pt>
    <dgm:pt modelId="{6DA09AA5-3BF5-4BD3-AAF1-A3F35419DA34}" type="parTrans" cxnId="{E25D7A59-CD4F-41EC-A2FB-07DD2629A6F9}">
      <dgm:prSet/>
      <dgm:spPr/>
      <dgm:t>
        <a:bodyPr/>
        <a:lstStyle/>
        <a:p>
          <a:endParaRPr lang="en-US"/>
        </a:p>
      </dgm:t>
    </dgm:pt>
    <dgm:pt modelId="{D3303BDA-CE70-4A3F-B77F-FA5BB33A1B46}" type="sibTrans" cxnId="{E25D7A59-CD4F-41EC-A2FB-07DD2629A6F9}">
      <dgm:prSet/>
      <dgm:spPr/>
      <dgm:t>
        <a:bodyPr/>
        <a:lstStyle/>
        <a:p>
          <a:endParaRPr lang="en-US"/>
        </a:p>
      </dgm:t>
    </dgm:pt>
    <dgm:pt modelId="{19291C45-B6D2-440F-B60A-63C281D5677D}">
      <dgm:prSet/>
      <dgm:spPr/>
      <dgm:t>
        <a:bodyPr/>
        <a:lstStyle/>
        <a:p>
          <a:r>
            <a:rPr lang="en-CA"/>
            <a:t>ASP.NET </a:t>
          </a:r>
          <a:endParaRPr lang="en-US"/>
        </a:p>
      </dgm:t>
    </dgm:pt>
    <dgm:pt modelId="{08922717-7F20-417E-9D3E-8875658B0F00}" type="parTrans" cxnId="{D99F60AA-793A-45A0-B0C6-96D337593A6F}">
      <dgm:prSet/>
      <dgm:spPr/>
      <dgm:t>
        <a:bodyPr/>
        <a:lstStyle/>
        <a:p>
          <a:endParaRPr lang="en-US"/>
        </a:p>
      </dgm:t>
    </dgm:pt>
    <dgm:pt modelId="{A13F40D9-94E5-4855-9C4D-4BCA279303FC}" type="sibTrans" cxnId="{D99F60AA-793A-45A0-B0C6-96D337593A6F}">
      <dgm:prSet/>
      <dgm:spPr/>
      <dgm:t>
        <a:bodyPr/>
        <a:lstStyle/>
        <a:p>
          <a:endParaRPr lang="en-US"/>
        </a:p>
      </dgm:t>
    </dgm:pt>
    <dgm:pt modelId="{18E01697-6711-4764-9C25-DB3710772106}">
      <dgm:prSet/>
      <dgm:spPr/>
      <dgm:t>
        <a:bodyPr/>
        <a:lstStyle/>
        <a:p>
          <a:r>
            <a:rPr lang="en-CA"/>
            <a:t>For web-based UI</a:t>
          </a:r>
          <a:endParaRPr lang="en-US"/>
        </a:p>
      </dgm:t>
    </dgm:pt>
    <dgm:pt modelId="{AE6A23E7-9B73-4636-8DA1-32348DC46F9F}" type="parTrans" cxnId="{B2D36AB9-D7CB-413D-B07E-4454F768CD9E}">
      <dgm:prSet/>
      <dgm:spPr/>
      <dgm:t>
        <a:bodyPr/>
        <a:lstStyle/>
        <a:p>
          <a:endParaRPr lang="en-US"/>
        </a:p>
      </dgm:t>
    </dgm:pt>
    <dgm:pt modelId="{DF69A2AE-AE2E-4D92-9506-C5343D92B408}" type="sibTrans" cxnId="{B2D36AB9-D7CB-413D-B07E-4454F768CD9E}">
      <dgm:prSet/>
      <dgm:spPr/>
      <dgm:t>
        <a:bodyPr/>
        <a:lstStyle/>
        <a:p>
          <a:endParaRPr lang="en-US"/>
        </a:p>
      </dgm:t>
    </dgm:pt>
    <dgm:pt modelId="{383DFC16-D2DE-4170-BE47-630B7F11C452}">
      <dgm:prSet/>
      <dgm:spPr/>
      <dgm:t>
        <a:bodyPr/>
        <a:lstStyle/>
        <a:p>
          <a:r>
            <a:rPr lang="en-CA"/>
            <a:t>3</a:t>
          </a:r>
          <a:r>
            <a:rPr lang="en-CA" baseline="30000"/>
            <a:t>rd</a:t>
          </a:r>
          <a:r>
            <a:rPr lang="en-CA"/>
            <a:t> party options:</a:t>
          </a:r>
          <a:endParaRPr lang="en-US"/>
        </a:p>
      </dgm:t>
    </dgm:pt>
    <dgm:pt modelId="{0DF9E417-73F3-43E4-93F4-3FED2C709733}" type="parTrans" cxnId="{3E657E74-542C-4AFA-AF40-AA3FF12D9E66}">
      <dgm:prSet/>
      <dgm:spPr/>
      <dgm:t>
        <a:bodyPr/>
        <a:lstStyle/>
        <a:p>
          <a:endParaRPr lang="en-US"/>
        </a:p>
      </dgm:t>
    </dgm:pt>
    <dgm:pt modelId="{BC06C04A-DFE3-4DA9-A54D-92309E646EC2}" type="sibTrans" cxnId="{3E657E74-542C-4AFA-AF40-AA3FF12D9E66}">
      <dgm:prSet/>
      <dgm:spPr/>
      <dgm:t>
        <a:bodyPr/>
        <a:lstStyle/>
        <a:p>
          <a:endParaRPr lang="en-US"/>
        </a:p>
      </dgm:t>
    </dgm:pt>
    <dgm:pt modelId="{7E31758E-C601-4E62-88CE-CA1570A26B61}">
      <dgm:prSet/>
      <dgm:spPr/>
      <dgm:t>
        <a:bodyPr/>
        <a:lstStyle/>
        <a:p>
          <a:r>
            <a:rPr lang="en-CA"/>
            <a:t>Avalonia UI - </a:t>
          </a:r>
          <a:r>
            <a:rPr lang="en-CA">
              <a:hlinkClick xmlns:r="http://schemas.openxmlformats.org/officeDocument/2006/relationships" r:id="rId1"/>
            </a:rPr>
            <a:t>https://avaloniaui.net/</a:t>
          </a:r>
          <a:r>
            <a:rPr lang="en-CA"/>
            <a:t> </a:t>
          </a:r>
          <a:endParaRPr lang="en-US"/>
        </a:p>
      </dgm:t>
    </dgm:pt>
    <dgm:pt modelId="{68AC2BFD-C6F1-4B0A-AEC2-C0208ABBB435}" type="parTrans" cxnId="{D597E646-28D2-4201-8E8E-7E3994F88E6B}">
      <dgm:prSet/>
      <dgm:spPr/>
      <dgm:t>
        <a:bodyPr/>
        <a:lstStyle/>
        <a:p>
          <a:endParaRPr lang="en-US"/>
        </a:p>
      </dgm:t>
    </dgm:pt>
    <dgm:pt modelId="{C41D16EF-36F7-4A63-B7F6-FF0DEE478C4F}" type="sibTrans" cxnId="{D597E646-28D2-4201-8E8E-7E3994F88E6B}">
      <dgm:prSet/>
      <dgm:spPr/>
      <dgm:t>
        <a:bodyPr/>
        <a:lstStyle/>
        <a:p>
          <a:endParaRPr lang="en-US"/>
        </a:p>
      </dgm:t>
    </dgm:pt>
    <dgm:pt modelId="{49AED9BB-81DB-4763-8E6E-0A4108B92F6A}">
      <dgm:prSet/>
      <dgm:spPr/>
      <dgm:t>
        <a:bodyPr/>
        <a:lstStyle/>
        <a:p>
          <a:r>
            <a:rPr lang="en-CA"/>
            <a:t>Uno - </a:t>
          </a:r>
          <a:r>
            <a:rPr lang="en-CA">
              <a:hlinkClick xmlns:r="http://schemas.openxmlformats.org/officeDocument/2006/relationships" r:id="rId2"/>
            </a:rPr>
            <a:t>https://platform.uno/</a:t>
          </a:r>
          <a:r>
            <a:rPr lang="en-CA"/>
            <a:t> </a:t>
          </a:r>
          <a:endParaRPr lang="en-US"/>
        </a:p>
      </dgm:t>
    </dgm:pt>
    <dgm:pt modelId="{0CACEB58-4D29-4C58-A833-F7A5C9D53E91}" type="parTrans" cxnId="{5B766207-6E6A-4850-9173-62243E65A52D}">
      <dgm:prSet/>
      <dgm:spPr/>
      <dgm:t>
        <a:bodyPr/>
        <a:lstStyle/>
        <a:p>
          <a:endParaRPr lang="en-US"/>
        </a:p>
      </dgm:t>
    </dgm:pt>
    <dgm:pt modelId="{9C6DC332-4FE0-45E8-B24C-3B25CFC984D8}" type="sibTrans" cxnId="{5B766207-6E6A-4850-9173-62243E65A52D}">
      <dgm:prSet/>
      <dgm:spPr/>
      <dgm:t>
        <a:bodyPr/>
        <a:lstStyle/>
        <a:p>
          <a:endParaRPr lang="en-US"/>
        </a:p>
      </dgm:t>
    </dgm:pt>
    <dgm:pt modelId="{05C33361-4367-49AD-9867-45A0736DF365}" type="pres">
      <dgm:prSet presAssocID="{458A80D3-5538-4F34-9BA8-7F930BD29512}" presName="root" presStyleCnt="0">
        <dgm:presLayoutVars>
          <dgm:dir/>
          <dgm:resizeHandles val="exact"/>
        </dgm:presLayoutVars>
      </dgm:prSet>
      <dgm:spPr/>
    </dgm:pt>
    <dgm:pt modelId="{D7E06656-F34C-48AD-8FBC-674AE545C90A}" type="pres">
      <dgm:prSet presAssocID="{F7C5EEA9-0E66-4C6B-A409-0CBE985881F5}" presName="compNode" presStyleCnt="0"/>
      <dgm:spPr/>
    </dgm:pt>
    <dgm:pt modelId="{35451F92-4966-430B-ACA3-3DBF06B0BA3D}" type="pres">
      <dgm:prSet presAssocID="{F7C5EEA9-0E66-4C6B-A409-0CBE985881F5}" presName="bgRect" presStyleLbl="bgShp" presStyleIdx="0" presStyleCnt="5"/>
      <dgm:spPr/>
    </dgm:pt>
    <dgm:pt modelId="{5069A6A9-8300-4086-8CBC-529BF6E57DFA}" type="pres">
      <dgm:prSet presAssocID="{F7C5EEA9-0E66-4C6B-A409-0CBE985881F5}" presName="iconRect" presStyleLbl="node1" presStyleIdx="0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C488C20A-377B-4387-B041-2C0A7A2F864A}" type="pres">
      <dgm:prSet presAssocID="{F7C5EEA9-0E66-4C6B-A409-0CBE985881F5}" presName="spaceRect" presStyleCnt="0"/>
      <dgm:spPr/>
    </dgm:pt>
    <dgm:pt modelId="{EEE191AF-9E2E-47F0-8624-C9F922D287C6}" type="pres">
      <dgm:prSet presAssocID="{F7C5EEA9-0E66-4C6B-A409-0CBE985881F5}" presName="parTx" presStyleLbl="revTx" presStyleIdx="0" presStyleCnt="10">
        <dgm:presLayoutVars>
          <dgm:chMax val="0"/>
          <dgm:chPref val="0"/>
        </dgm:presLayoutVars>
      </dgm:prSet>
      <dgm:spPr/>
    </dgm:pt>
    <dgm:pt modelId="{D52E4119-DBB9-4D58-A7F9-8EA8994E7954}" type="pres">
      <dgm:prSet presAssocID="{F7C5EEA9-0E66-4C6B-A409-0CBE985881F5}" presName="desTx" presStyleLbl="revTx" presStyleIdx="1" presStyleCnt="10">
        <dgm:presLayoutVars/>
      </dgm:prSet>
      <dgm:spPr/>
    </dgm:pt>
    <dgm:pt modelId="{A514C0FD-C28B-4313-B5EB-91506C26016B}" type="pres">
      <dgm:prSet presAssocID="{8905CCFD-E4D3-4A59-9B59-973ABE8546CA}" presName="sibTrans" presStyleCnt="0"/>
      <dgm:spPr/>
    </dgm:pt>
    <dgm:pt modelId="{62762025-C73C-4CFE-8816-A1C08CE3C023}" type="pres">
      <dgm:prSet presAssocID="{336B9043-7CCE-43F4-A6F7-4C38DF435CD0}" presName="compNode" presStyleCnt="0"/>
      <dgm:spPr/>
    </dgm:pt>
    <dgm:pt modelId="{3C63BAC3-AB63-4A03-8F55-7D2CDF077429}" type="pres">
      <dgm:prSet presAssocID="{336B9043-7CCE-43F4-A6F7-4C38DF435CD0}" presName="bgRect" presStyleLbl="bgShp" presStyleIdx="1" presStyleCnt="5"/>
      <dgm:spPr/>
    </dgm:pt>
    <dgm:pt modelId="{72E91083-9178-4D4F-AADD-177423FEDADA}" type="pres">
      <dgm:prSet presAssocID="{336B9043-7CCE-43F4-A6F7-4C38DF435CD0}" presName="iconRect" presStyleLbl="node1" presStyleIdx="1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CFDE83B8-B145-43DF-B33A-4BCC7FDA25F5}" type="pres">
      <dgm:prSet presAssocID="{336B9043-7CCE-43F4-A6F7-4C38DF435CD0}" presName="spaceRect" presStyleCnt="0"/>
      <dgm:spPr/>
    </dgm:pt>
    <dgm:pt modelId="{E4C319B5-59EC-49C8-85EF-7922DC7234A8}" type="pres">
      <dgm:prSet presAssocID="{336B9043-7CCE-43F4-A6F7-4C38DF435CD0}" presName="parTx" presStyleLbl="revTx" presStyleIdx="2" presStyleCnt="10">
        <dgm:presLayoutVars>
          <dgm:chMax val="0"/>
          <dgm:chPref val="0"/>
        </dgm:presLayoutVars>
      </dgm:prSet>
      <dgm:spPr/>
    </dgm:pt>
    <dgm:pt modelId="{F1A59479-CF25-422C-9956-8EC6C31E4360}" type="pres">
      <dgm:prSet presAssocID="{336B9043-7CCE-43F4-A6F7-4C38DF435CD0}" presName="desTx" presStyleLbl="revTx" presStyleIdx="3" presStyleCnt="10">
        <dgm:presLayoutVars/>
      </dgm:prSet>
      <dgm:spPr/>
    </dgm:pt>
    <dgm:pt modelId="{50FBBFBD-EA68-4689-832C-052F5ED2246A}" type="pres">
      <dgm:prSet presAssocID="{495A66DD-4067-4C52-A896-740A25804D7D}" presName="sibTrans" presStyleCnt="0"/>
      <dgm:spPr/>
    </dgm:pt>
    <dgm:pt modelId="{A5B7B9CB-74AA-4DA0-B039-676962142839}" type="pres">
      <dgm:prSet presAssocID="{17A3C91F-3891-4C73-A4C3-8848A66F8574}" presName="compNode" presStyleCnt="0"/>
      <dgm:spPr/>
    </dgm:pt>
    <dgm:pt modelId="{7A30D20B-9D55-44F6-8D2B-4A65A0C84AA7}" type="pres">
      <dgm:prSet presAssocID="{17A3C91F-3891-4C73-A4C3-8848A66F8574}" presName="bgRect" presStyleLbl="bgShp" presStyleIdx="2" presStyleCnt="5"/>
      <dgm:spPr/>
    </dgm:pt>
    <dgm:pt modelId="{622216BC-0FCF-4202-968E-EE6F7FD89EF2}" type="pres">
      <dgm:prSet presAssocID="{17A3C91F-3891-4C73-A4C3-8848A66F8574}" presName="iconRect" presStyleLbl="node1" presStyleIdx="2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F10E4E1D-3CF4-474D-96AF-FE79D963FA10}" type="pres">
      <dgm:prSet presAssocID="{17A3C91F-3891-4C73-A4C3-8848A66F8574}" presName="spaceRect" presStyleCnt="0"/>
      <dgm:spPr/>
    </dgm:pt>
    <dgm:pt modelId="{90FEB25E-35D7-4805-866B-68F7AE793FB5}" type="pres">
      <dgm:prSet presAssocID="{17A3C91F-3891-4C73-A4C3-8848A66F8574}" presName="parTx" presStyleLbl="revTx" presStyleIdx="4" presStyleCnt="10">
        <dgm:presLayoutVars>
          <dgm:chMax val="0"/>
          <dgm:chPref val="0"/>
        </dgm:presLayoutVars>
      </dgm:prSet>
      <dgm:spPr/>
    </dgm:pt>
    <dgm:pt modelId="{ADA7B92C-4CA5-4AC7-9CFF-0864A0D64379}" type="pres">
      <dgm:prSet presAssocID="{17A3C91F-3891-4C73-A4C3-8848A66F8574}" presName="desTx" presStyleLbl="revTx" presStyleIdx="5" presStyleCnt="10">
        <dgm:presLayoutVars/>
      </dgm:prSet>
      <dgm:spPr/>
    </dgm:pt>
    <dgm:pt modelId="{431090AA-D47D-4725-AFA6-16FA7CCC7409}" type="pres">
      <dgm:prSet presAssocID="{FDB547E0-4249-45B0-B5C2-96D63B58F387}" presName="sibTrans" presStyleCnt="0"/>
      <dgm:spPr/>
    </dgm:pt>
    <dgm:pt modelId="{66697853-7251-4C74-9231-9AE160D804AF}" type="pres">
      <dgm:prSet presAssocID="{19291C45-B6D2-440F-B60A-63C281D5677D}" presName="compNode" presStyleCnt="0"/>
      <dgm:spPr/>
    </dgm:pt>
    <dgm:pt modelId="{CA0D688F-749D-4F59-A35F-9EFE8B07880A}" type="pres">
      <dgm:prSet presAssocID="{19291C45-B6D2-440F-B60A-63C281D5677D}" presName="bgRect" presStyleLbl="bgShp" presStyleIdx="3" presStyleCnt="5"/>
      <dgm:spPr/>
    </dgm:pt>
    <dgm:pt modelId="{1BC2648D-8BB2-460F-A0BD-CEC7828FB3BD}" type="pres">
      <dgm:prSet presAssocID="{19291C45-B6D2-440F-B60A-63C281D5677D}" presName="iconRect" presStyleLbl="node1" presStyleIdx="3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A7F554D-1DD1-4F3D-863D-36323E1E52C2}" type="pres">
      <dgm:prSet presAssocID="{19291C45-B6D2-440F-B60A-63C281D5677D}" presName="spaceRect" presStyleCnt="0"/>
      <dgm:spPr/>
    </dgm:pt>
    <dgm:pt modelId="{15162012-64F9-4C3A-8E20-1D932DD0BD5E}" type="pres">
      <dgm:prSet presAssocID="{19291C45-B6D2-440F-B60A-63C281D5677D}" presName="parTx" presStyleLbl="revTx" presStyleIdx="6" presStyleCnt="10">
        <dgm:presLayoutVars>
          <dgm:chMax val="0"/>
          <dgm:chPref val="0"/>
        </dgm:presLayoutVars>
      </dgm:prSet>
      <dgm:spPr/>
    </dgm:pt>
    <dgm:pt modelId="{4BA5CD54-EC3D-49C3-9297-B7052F5D5C41}" type="pres">
      <dgm:prSet presAssocID="{19291C45-B6D2-440F-B60A-63C281D5677D}" presName="desTx" presStyleLbl="revTx" presStyleIdx="7" presStyleCnt="10">
        <dgm:presLayoutVars/>
      </dgm:prSet>
      <dgm:spPr/>
    </dgm:pt>
    <dgm:pt modelId="{13F5F017-4672-4F4C-B2FA-966120492E5D}" type="pres">
      <dgm:prSet presAssocID="{A13F40D9-94E5-4855-9C4D-4BCA279303FC}" presName="sibTrans" presStyleCnt="0"/>
      <dgm:spPr/>
    </dgm:pt>
    <dgm:pt modelId="{504A5D5C-92C9-4552-917D-B68FC8A4EA2F}" type="pres">
      <dgm:prSet presAssocID="{383DFC16-D2DE-4170-BE47-630B7F11C452}" presName="compNode" presStyleCnt="0"/>
      <dgm:spPr/>
    </dgm:pt>
    <dgm:pt modelId="{83B739EE-EE2B-4C5D-8111-CA2F87C647D2}" type="pres">
      <dgm:prSet presAssocID="{383DFC16-D2DE-4170-BE47-630B7F11C452}" presName="bgRect" presStyleLbl="bgShp" presStyleIdx="4" presStyleCnt="5"/>
      <dgm:spPr/>
    </dgm:pt>
    <dgm:pt modelId="{B8271045-41C2-4165-8A7A-C96F90323942}" type="pres">
      <dgm:prSet presAssocID="{383DFC16-D2DE-4170-BE47-630B7F11C452}" presName="iconRect" presStyleLbl="node1" presStyleIdx="4" presStyleCnt="5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59F9978E-F537-4091-A045-B4EDE9683487}" type="pres">
      <dgm:prSet presAssocID="{383DFC16-D2DE-4170-BE47-630B7F11C452}" presName="spaceRect" presStyleCnt="0"/>
      <dgm:spPr/>
    </dgm:pt>
    <dgm:pt modelId="{52332A1E-9D61-4175-903B-39975B992DC6}" type="pres">
      <dgm:prSet presAssocID="{383DFC16-D2DE-4170-BE47-630B7F11C452}" presName="parTx" presStyleLbl="revTx" presStyleIdx="8" presStyleCnt="10">
        <dgm:presLayoutVars>
          <dgm:chMax val="0"/>
          <dgm:chPref val="0"/>
        </dgm:presLayoutVars>
      </dgm:prSet>
      <dgm:spPr/>
    </dgm:pt>
    <dgm:pt modelId="{3AE68137-9AC8-4B86-B3D8-1106EC9B379F}" type="pres">
      <dgm:prSet presAssocID="{383DFC16-D2DE-4170-BE47-630B7F11C452}" presName="desTx" presStyleLbl="revTx" presStyleIdx="9" presStyleCnt="10">
        <dgm:presLayoutVars/>
      </dgm:prSet>
      <dgm:spPr/>
    </dgm:pt>
  </dgm:ptLst>
  <dgm:cxnLst>
    <dgm:cxn modelId="{5B766207-6E6A-4850-9173-62243E65A52D}" srcId="{383DFC16-D2DE-4170-BE47-630B7F11C452}" destId="{49AED9BB-81DB-4763-8E6E-0A4108B92F6A}" srcOrd="1" destOrd="0" parTransId="{0CACEB58-4D29-4C58-A833-F7A5C9D53E91}" sibTransId="{9C6DC332-4FE0-45E8-B24C-3B25CFC984D8}"/>
    <dgm:cxn modelId="{7E65DC0C-7BE6-4F0A-BB8D-D0004D9174C0}" type="presOf" srcId="{F48893E3-93C6-427F-97CB-63D7359F3CEE}" destId="{F1A59479-CF25-422C-9956-8EC6C31E4360}" srcOrd="0" destOrd="0" presId="urn:microsoft.com/office/officeart/2018/2/layout/IconVerticalSolidList"/>
    <dgm:cxn modelId="{BFFF161B-4AD1-4F65-83DF-132ADCFBE8AE}" type="presOf" srcId="{F7C5EEA9-0E66-4C6B-A409-0CBE985881F5}" destId="{EEE191AF-9E2E-47F0-8624-C9F922D287C6}" srcOrd="0" destOrd="0" presId="urn:microsoft.com/office/officeart/2018/2/layout/IconVerticalSolidList"/>
    <dgm:cxn modelId="{9D639622-9BAA-42DE-82C9-9A43B02543DB}" srcId="{F7C5EEA9-0E66-4C6B-A409-0CBE985881F5}" destId="{322759B8-75E8-42C9-9CEC-A7E8029CF601}" srcOrd="0" destOrd="0" parTransId="{7DD95B30-CAB6-4A49-B3C1-5ECD35F86F40}" sibTransId="{C83B17D0-93F4-4A91-8B66-A2557C657BC2}"/>
    <dgm:cxn modelId="{12179A2A-4717-4912-B2DC-CE46478C7AD5}" type="presOf" srcId="{7E31758E-C601-4E62-88CE-CA1570A26B61}" destId="{3AE68137-9AC8-4B86-B3D8-1106EC9B379F}" srcOrd="0" destOrd="0" presId="urn:microsoft.com/office/officeart/2018/2/layout/IconVerticalSolidList"/>
    <dgm:cxn modelId="{32A91A2F-06E3-4D38-977F-54303C6B27CF}" type="presOf" srcId="{49AED9BB-81DB-4763-8E6E-0A4108B92F6A}" destId="{3AE68137-9AC8-4B86-B3D8-1106EC9B379F}" srcOrd="0" destOrd="1" presId="urn:microsoft.com/office/officeart/2018/2/layout/IconVerticalSolidList"/>
    <dgm:cxn modelId="{3D8BA15C-A852-4EE8-8E3C-A7AE220072EB}" type="presOf" srcId="{322759B8-75E8-42C9-9CEC-A7E8029CF601}" destId="{D52E4119-DBB9-4D58-A7F9-8EA8994E7954}" srcOrd="0" destOrd="0" presId="urn:microsoft.com/office/officeart/2018/2/layout/IconVerticalSolidList"/>
    <dgm:cxn modelId="{D597E646-28D2-4201-8E8E-7E3994F88E6B}" srcId="{383DFC16-D2DE-4170-BE47-630B7F11C452}" destId="{7E31758E-C601-4E62-88CE-CA1570A26B61}" srcOrd="0" destOrd="0" parTransId="{68AC2BFD-C6F1-4B0A-AEC2-C0208ABBB435}" sibTransId="{C41D16EF-36F7-4A63-B7F6-FF0DEE478C4F}"/>
    <dgm:cxn modelId="{2095C150-ECA8-478B-80EE-31382EEC0B4C}" type="presOf" srcId="{19291C45-B6D2-440F-B60A-63C281D5677D}" destId="{15162012-64F9-4C3A-8E20-1D932DD0BD5E}" srcOrd="0" destOrd="0" presId="urn:microsoft.com/office/officeart/2018/2/layout/IconVerticalSolidList"/>
    <dgm:cxn modelId="{36355953-CDA2-4813-A615-59DAA084721F}" type="presOf" srcId="{18E01697-6711-4764-9C25-DB3710772106}" destId="{4BA5CD54-EC3D-49C3-9297-B7052F5D5C41}" srcOrd="0" destOrd="0" presId="urn:microsoft.com/office/officeart/2018/2/layout/IconVerticalSolidList"/>
    <dgm:cxn modelId="{3E657E74-542C-4AFA-AF40-AA3FF12D9E66}" srcId="{458A80D3-5538-4F34-9BA8-7F930BD29512}" destId="{383DFC16-D2DE-4170-BE47-630B7F11C452}" srcOrd="4" destOrd="0" parTransId="{0DF9E417-73F3-43E4-93F4-3FED2C709733}" sibTransId="{BC06C04A-DFE3-4DA9-A54D-92309E646EC2}"/>
    <dgm:cxn modelId="{17C3DC54-3AFE-4698-A8C0-55F5FEC6437C}" srcId="{458A80D3-5538-4F34-9BA8-7F930BD29512}" destId="{17A3C91F-3891-4C73-A4C3-8848A66F8574}" srcOrd="2" destOrd="0" parTransId="{B22461B0-976C-4376-85B3-3295893CA1F0}" sibTransId="{FDB547E0-4249-45B0-B5C2-96D63B58F387}"/>
    <dgm:cxn modelId="{E25D7A59-CD4F-41EC-A2FB-07DD2629A6F9}" srcId="{17A3C91F-3891-4C73-A4C3-8848A66F8574}" destId="{1CCE32D1-7613-49D3-AF5F-0129E2412552}" srcOrd="0" destOrd="0" parTransId="{6DA09AA5-3BF5-4BD3-AAF1-A3F35419DA34}" sibTransId="{D3303BDA-CE70-4A3F-B77F-FA5BB33A1B46}"/>
    <dgm:cxn modelId="{9E6AE27F-87A9-4751-B06B-C301470EDC5F}" type="presOf" srcId="{383DFC16-D2DE-4170-BE47-630B7F11C452}" destId="{52332A1E-9D61-4175-903B-39975B992DC6}" srcOrd="0" destOrd="0" presId="urn:microsoft.com/office/officeart/2018/2/layout/IconVerticalSolidList"/>
    <dgm:cxn modelId="{4DC35B9E-1FDF-46C5-A5EB-826DA324B223}" type="presOf" srcId="{336B9043-7CCE-43F4-A6F7-4C38DF435CD0}" destId="{E4C319B5-59EC-49C8-85EF-7922DC7234A8}" srcOrd="0" destOrd="0" presId="urn:microsoft.com/office/officeart/2018/2/layout/IconVerticalSolidList"/>
    <dgm:cxn modelId="{D99F60AA-793A-45A0-B0C6-96D337593A6F}" srcId="{458A80D3-5538-4F34-9BA8-7F930BD29512}" destId="{19291C45-B6D2-440F-B60A-63C281D5677D}" srcOrd="3" destOrd="0" parTransId="{08922717-7F20-417E-9D3E-8875658B0F00}" sibTransId="{A13F40D9-94E5-4855-9C4D-4BCA279303FC}"/>
    <dgm:cxn modelId="{2CB2A8AA-5D81-46F1-8CCB-C5BDE39B7114}" srcId="{336B9043-7CCE-43F4-A6F7-4C38DF435CD0}" destId="{F48893E3-93C6-427F-97CB-63D7359F3CEE}" srcOrd="0" destOrd="0" parTransId="{43572AB0-0929-41F9-BC09-9E5F860178B1}" sibTransId="{68A8D47E-757E-418A-91A3-1CEF97C4C6F9}"/>
    <dgm:cxn modelId="{B2D36AB9-D7CB-413D-B07E-4454F768CD9E}" srcId="{19291C45-B6D2-440F-B60A-63C281D5677D}" destId="{18E01697-6711-4764-9C25-DB3710772106}" srcOrd="0" destOrd="0" parTransId="{AE6A23E7-9B73-4636-8DA1-32348DC46F9F}" sibTransId="{DF69A2AE-AE2E-4D92-9506-C5343D92B408}"/>
    <dgm:cxn modelId="{666755BF-C18F-4B3B-98EA-3E1FCFF6B3F4}" srcId="{458A80D3-5538-4F34-9BA8-7F930BD29512}" destId="{F7C5EEA9-0E66-4C6B-A409-0CBE985881F5}" srcOrd="0" destOrd="0" parTransId="{6518C07F-D298-4933-B307-00154C6169A0}" sibTransId="{8905CCFD-E4D3-4A59-9B59-973ABE8546CA}"/>
    <dgm:cxn modelId="{05D70AC5-8010-4409-AE8C-4718B814A2FB}" type="presOf" srcId="{1CCE32D1-7613-49D3-AF5F-0129E2412552}" destId="{ADA7B92C-4CA5-4AC7-9CFF-0864A0D64379}" srcOrd="0" destOrd="0" presId="urn:microsoft.com/office/officeart/2018/2/layout/IconVerticalSolidList"/>
    <dgm:cxn modelId="{9E14EAC9-F58C-4758-B3EB-1074A06DB82A}" type="presOf" srcId="{17A3C91F-3891-4C73-A4C3-8848A66F8574}" destId="{90FEB25E-35D7-4805-866B-68F7AE793FB5}" srcOrd="0" destOrd="0" presId="urn:microsoft.com/office/officeart/2018/2/layout/IconVerticalSolidList"/>
    <dgm:cxn modelId="{67C678EE-769A-4860-B66F-A65E93FD9E28}" type="presOf" srcId="{458A80D3-5538-4F34-9BA8-7F930BD29512}" destId="{05C33361-4367-49AD-9867-45A0736DF365}" srcOrd="0" destOrd="0" presId="urn:microsoft.com/office/officeart/2018/2/layout/IconVerticalSolidList"/>
    <dgm:cxn modelId="{2AC3D6FC-F138-4FAF-B0FB-43FE3097C8BA}" srcId="{458A80D3-5538-4F34-9BA8-7F930BD29512}" destId="{336B9043-7CCE-43F4-A6F7-4C38DF435CD0}" srcOrd="1" destOrd="0" parTransId="{F62A31EB-A83A-4829-B807-8C2EEFC1C233}" sibTransId="{495A66DD-4067-4C52-A896-740A25804D7D}"/>
    <dgm:cxn modelId="{AC6206C5-8EDC-439C-AC59-8CAE04953E63}" type="presParOf" srcId="{05C33361-4367-49AD-9867-45A0736DF365}" destId="{D7E06656-F34C-48AD-8FBC-674AE545C90A}" srcOrd="0" destOrd="0" presId="urn:microsoft.com/office/officeart/2018/2/layout/IconVerticalSolidList"/>
    <dgm:cxn modelId="{4946E8D5-2364-41FE-97E1-82D79474FBD8}" type="presParOf" srcId="{D7E06656-F34C-48AD-8FBC-674AE545C90A}" destId="{35451F92-4966-430B-ACA3-3DBF06B0BA3D}" srcOrd="0" destOrd="0" presId="urn:microsoft.com/office/officeart/2018/2/layout/IconVerticalSolidList"/>
    <dgm:cxn modelId="{353C5DA0-4A99-41FF-A578-43FE96A2CBA7}" type="presParOf" srcId="{D7E06656-F34C-48AD-8FBC-674AE545C90A}" destId="{5069A6A9-8300-4086-8CBC-529BF6E57DFA}" srcOrd="1" destOrd="0" presId="urn:microsoft.com/office/officeart/2018/2/layout/IconVerticalSolidList"/>
    <dgm:cxn modelId="{936A5D00-DF1A-41A6-B7B8-E55FBD99172F}" type="presParOf" srcId="{D7E06656-F34C-48AD-8FBC-674AE545C90A}" destId="{C488C20A-377B-4387-B041-2C0A7A2F864A}" srcOrd="2" destOrd="0" presId="urn:microsoft.com/office/officeart/2018/2/layout/IconVerticalSolidList"/>
    <dgm:cxn modelId="{1372A33A-3E06-4197-BAE1-7D06136C07FB}" type="presParOf" srcId="{D7E06656-F34C-48AD-8FBC-674AE545C90A}" destId="{EEE191AF-9E2E-47F0-8624-C9F922D287C6}" srcOrd="3" destOrd="0" presId="urn:microsoft.com/office/officeart/2018/2/layout/IconVerticalSolidList"/>
    <dgm:cxn modelId="{5B154B66-F355-4CD1-8530-6E512D33C1EE}" type="presParOf" srcId="{D7E06656-F34C-48AD-8FBC-674AE545C90A}" destId="{D52E4119-DBB9-4D58-A7F9-8EA8994E7954}" srcOrd="4" destOrd="0" presId="urn:microsoft.com/office/officeart/2018/2/layout/IconVerticalSolidList"/>
    <dgm:cxn modelId="{B6E44C5C-8BDA-49EB-AE71-19D30C0154D4}" type="presParOf" srcId="{05C33361-4367-49AD-9867-45A0736DF365}" destId="{A514C0FD-C28B-4313-B5EB-91506C26016B}" srcOrd="1" destOrd="0" presId="urn:microsoft.com/office/officeart/2018/2/layout/IconVerticalSolidList"/>
    <dgm:cxn modelId="{8D4D614F-C161-468A-9D1E-9831C902022C}" type="presParOf" srcId="{05C33361-4367-49AD-9867-45A0736DF365}" destId="{62762025-C73C-4CFE-8816-A1C08CE3C023}" srcOrd="2" destOrd="0" presId="urn:microsoft.com/office/officeart/2018/2/layout/IconVerticalSolidList"/>
    <dgm:cxn modelId="{7ECDE7A0-7FDC-4ACC-8DA4-86667991B690}" type="presParOf" srcId="{62762025-C73C-4CFE-8816-A1C08CE3C023}" destId="{3C63BAC3-AB63-4A03-8F55-7D2CDF077429}" srcOrd="0" destOrd="0" presId="urn:microsoft.com/office/officeart/2018/2/layout/IconVerticalSolidList"/>
    <dgm:cxn modelId="{B1A2DE7F-87E8-469A-A051-2142FF5222F5}" type="presParOf" srcId="{62762025-C73C-4CFE-8816-A1C08CE3C023}" destId="{72E91083-9178-4D4F-AADD-177423FEDADA}" srcOrd="1" destOrd="0" presId="urn:microsoft.com/office/officeart/2018/2/layout/IconVerticalSolidList"/>
    <dgm:cxn modelId="{D54D4B00-5EF2-4945-914D-3502F578C46F}" type="presParOf" srcId="{62762025-C73C-4CFE-8816-A1C08CE3C023}" destId="{CFDE83B8-B145-43DF-B33A-4BCC7FDA25F5}" srcOrd="2" destOrd="0" presId="urn:microsoft.com/office/officeart/2018/2/layout/IconVerticalSolidList"/>
    <dgm:cxn modelId="{CB93ED91-2F2E-4587-845E-1F79E3489DA1}" type="presParOf" srcId="{62762025-C73C-4CFE-8816-A1C08CE3C023}" destId="{E4C319B5-59EC-49C8-85EF-7922DC7234A8}" srcOrd="3" destOrd="0" presId="urn:microsoft.com/office/officeart/2018/2/layout/IconVerticalSolidList"/>
    <dgm:cxn modelId="{171E27B2-E9AA-431A-8B73-1AC87C11F1D4}" type="presParOf" srcId="{62762025-C73C-4CFE-8816-A1C08CE3C023}" destId="{F1A59479-CF25-422C-9956-8EC6C31E4360}" srcOrd="4" destOrd="0" presId="urn:microsoft.com/office/officeart/2018/2/layout/IconVerticalSolidList"/>
    <dgm:cxn modelId="{DCC8B77D-3450-4AE4-A2F6-F5BB39EC425D}" type="presParOf" srcId="{05C33361-4367-49AD-9867-45A0736DF365}" destId="{50FBBFBD-EA68-4689-832C-052F5ED2246A}" srcOrd="3" destOrd="0" presId="urn:microsoft.com/office/officeart/2018/2/layout/IconVerticalSolidList"/>
    <dgm:cxn modelId="{D01E6B7E-A3FF-4216-96E8-BB3340D08F56}" type="presParOf" srcId="{05C33361-4367-49AD-9867-45A0736DF365}" destId="{A5B7B9CB-74AA-4DA0-B039-676962142839}" srcOrd="4" destOrd="0" presId="urn:microsoft.com/office/officeart/2018/2/layout/IconVerticalSolidList"/>
    <dgm:cxn modelId="{99BDCD44-B305-4C68-9371-ADB945717075}" type="presParOf" srcId="{A5B7B9CB-74AA-4DA0-B039-676962142839}" destId="{7A30D20B-9D55-44F6-8D2B-4A65A0C84AA7}" srcOrd="0" destOrd="0" presId="urn:microsoft.com/office/officeart/2018/2/layout/IconVerticalSolidList"/>
    <dgm:cxn modelId="{EB8229E4-1B1A-4B6E-B3A9-2ACD310099A7}" type="presParOf" srcId="{A5B7B9CB-74AA-4DA0-B039-676962142839}" destId="{622216BC-0FCF-4202-968E-EE6F7FD89EF2}" srcOrd="1" destOrd="0" presId="urn:microsoft.com/office/officeart/2018/2/layout/IconVerticalSolidList"/>
    <dgm:cxn modelId="{77DCB6B9-26BB-4421-A6C1-5F3E5C8EEAA5}" type="presParOf" srcId="{A5B7B9CB-74AA-4DA0-B039-676962142839}" destId="{F10E4E1D-3CF4-474D-96AF-FE79D963FA10}" srcOrd="2" destOrd="0" presId="urn:microsoft.com/office/officeart/2018/2/layout/IconVerticalSolidList"/>
    <dgm:cxn modelId="{D26FE718-4AB4-4253-835C-E0A1B3AACCDF}" type="presParOf" srcId="{A5B7B9CB-74AA-4DA0-B039-676962142839}" destId="{90FEB25E-35D7-4805-866B-68F7AE793FB5}" srcOrd="3" destOrd="0" presId="urn:microsoft.com/office/officeart/2018/2/layout/IconVerticalSolidList"/>
    <dgm:cxn modelId="{14F8D333-5C74-4283-8860-4B108F70A6F6}" type="presParOf" srcId="{A5B7B9CB-74AA-4DA0-B039-676962142839}" destId="{ADA7B92C-4CA5-4AC7-9CFF-0864A0D64379}" srcOrd="4" destOrd="0" presId="urn:microsoft.com/office/officeart/2018/2/layout/IconVerticalSolidList"/>
    <dgm:cxn modelId="{1353A3D7-60E7-4CE3-AB9A-1843F9CE187B}" type="presParOf" srcId="{05C33361-4367-49AD-9867-45A0736DF365}" destId="{431090AA-D47D-4725-AFA6-16FA7CCC7409}" srcOrd="5" destOrd="0" presId="urn:microsoft.com/office/officeart/2018/2/layout/IconVerticalSolidList"/>
    <dgm:cxn modelId="{490D6CE3-A0C7-4DEF-B9F6-1F894098CAEB}" type="presParOf" srcId="{05C33361-4367-49AD-9867-45A0736DF365}" destId="{66697853-7251-4C74-9231-9AE160D804AF}" srcOrd="6" destOrd="0" presId="urn:microsoft.com/office/officeart/2018/2/layout/IconVerticalSolidList"/>
    <dgm:cxn modelId="{258334C2-6618-4FE6-8FEF-3DDCFE8108FA}" type="presParOf" srcId="{66697853-7251-4C74-9231-9AE160D804AF}" destId="{CA0D688F-749D-4F59-A35F-9EFE8B07880A}" srcOrd="0" destOrd="0" presId="urn:microsoft.com/office/officeart/2018/2/layout/IconVerticalSolidList"/>
    <dgm:cxn modelId="{633DCD5D-2E71-4A92-852E-1E07EEBD9686}" type="presParOf" srcId="{66697853-7251-4C74-9231-9AE160D804AF}" destId="{1BC2648D-8BB2-460F-A0BD-CEC7828FB3BD}" srcOrd="1" destOrd="0" presId="urn:microsoft.com/office/officeart/2018/2/layout/IconVerticalSolidList"/>
    <dgm:cxn modelId="{8E758067-0CAC-434A-B1C8-3CBD7739D1A0}" type="presParOf" srcId="{66697853-7251-4C74-9231-9AE160D804AF}" destId="{8A7F554D-1DD1-4F3D-863D-36323E1E52C2}" srcOrd="2" destOrd="0" presId="urn:microsoft.com/office/officeart/2018/2/layout/IconVerticalSolidList"/>
    <dgm:cxn modelId="{4201A0FB-A26F-4346-8798-6285D23BF0C8}" type="presParOf" srcId="{66697853-7251-4C74-9231-9AE160D804AF}" destId="{15162012-64F9-4C3A-8E20-1D932DD0BD5E}" srcOrd="3" destOrd="0" presId="urn:microsoft.com/office/officeart/2018/2/layout/IconVerticalSolidList"/>
    <dgm:cxn modelId="{4689F446-18F0-453C-9A00-38E45625D776}" type="presParOf" srcId="{66697853-7251-4C74-9231-9AE160D804AF}" destId="{4BA5CD54-EC3D-49C3-9297-B7052F5D5C41}" srcOrd="4" destOrd="0" presId="urn:microsoft.com/office/officeart/2018/2/layout/IconVerticalSolidList"/>
    <dgm:cxn modelId="{E0DC4EFD-1A1B-4357-BF05-F2E1DBFB6B73}" type="presParOf" srcId="{05C33361-4367-49AD-9867-45A0736DF365}" destId="{13F5F017-4672-4F4C-B2FA-966120492E5D}" srcOrd="7" destOrd="0" presId="urn:microsoft.com/office/officeart/2018/2/layout/IconVerticalSolidList"/>
    <dgm:cxn modelId="{27313573-863A-41E3-95D8-87F4F8851050}" type="presParOf" srcId="{05C33361-4367-49AD-9867-45A0736DF365}" destId="{504A5D5C-92C9-4552-917D-B68FC8A4EA2F}" srcOrd="8" destOrd="0" presId="urn:microsoft.com/office/officeart/2018/2/layout/IconVerticalSolidList"/>
    <dgm:cxn modelId="{1CDAF938-4711-45DC-8322-AEF7EF423A1E}" type="presParOf" srcId="{504A5D5C-92C9-4552-917D-B68FC8A4EA2F}" destId="{83B739EE-EE2B-4C5D-8111-CA2F87C647D2}" srcOrd="0" destOrd="0" presId="urn:microsoft.com/office/officeart/2018/2/layout/IconVerticalSolidList"/>
    <dgm:cxn modelId="{F880FBCD-197A-4826-B4B6-6667D1F05225}" type="presParOf" srcId="{504A5D5C-92C9-4552-917D-B68FC8A4EA2F}" destId="{B8271045-41C2-4165-8A7A-C96F90323942}" srcOrd="1" destOrd="0" presId="urn:microsoft.com/office/officeart/2018/2/layout/IconVerticalSolidList"/>
    <dgm:cxn modelId="{96590AE3-899E-49C8-9A50-74FDCDE4E35E}" type="presParOf" srcId="{504A5D5C-92C9-4552-917D-B68FC8A4EA2F}" destId="{59F9978E-F537-4091-A045-B4EDE9683487}" srcOrd="2" destOrd="0" presId="urn:microsoft.com/office/officeart/2018/2/layout/IconVerticalSolidList"/>
    <dgm:cxn modelId="{83039997-8F0D-4451-96EA-DDFAD66F7EEA}" type="presParOf" srcId="{504A5D5C-92C9-4552-917D-B68FC8A4EA2F}" destId="{52332A1E-9D61-4175-903B-39975B992DC6}" srcOrd="3" destOrd="0" presId="urn:microsoft.com/office/officeart/2018/2/layout/IconVerticalSolidList"/>
    <dgm:cxn modelId="{9353155C-7930-4B0E-A6EC-6DCC60FB6EC2}" type="presParOf" srcId="{504A5D5C-92C9-4552-917D-B68FC8A4EA2F}" destId="{3AE68137-9AC8-4B86-B3D8-1106EC9B379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B358910-825D-4DC5-B2CE-CB06CA71CE2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32AB871-C316-4177-B541-67C280AE9715}">
      <dgm:prSet/>
      <dgm:spPr/>
      <dgm:t>
        <a:bodyPr/>
        <a:lstStyle/>
        <a:p>
          <a:r>
            <a:rPr lang="en-CA"/>
            <a:t>Events are functions you write called in response to user input </a:t>
          </a:r>
          <a:endParaRPr lang="en-US"/>
        </a:p>
      </dgm:t>
    </dgm:pt>
    <dgm:pt modelId="{367DB454-E56D-4D8D-ABD5-034D7536EEA8}" type="parTrans" cxnId="{91198EFC-52FB-40EB-9D2B-7D6EFFA2D61C}">
      <dgm:prSet/>
      <dgm:spPr/>
      <dgm:t>
        <a:bodyPr/>
        <a:lstStyle/>
        <a:p>
          <a:endParaRPr lang="en-US"/>
        </a:p>
      </dgm:t>
    </dgm:pt>
    <dgm:pt modelId="{0D773A7D-6B8A-480F-B3C7-740C0FE4A3DD}" type="sibTrans" cxnId="{91198EFC-52FB-40EB-9D2B-7D6EFFA2D61C}">
      <dgm:prSet/>
      <dgm:spPr/>
      <dgm:t>
        <a:bodyPr/>
        <a:lstStyle/>
        <a:p>
          <a:endParaRPr lang="en-US"/>
        </a:p>
      </dgm:t>
    </dgm:pt>
    <dgm:pt modelId="{FCE27A94-BFD4-477C-9AF7-F910C0A73DF3}">
      <dgm:prSet/>
      <dgm:spPr/>
      <dgm:t>
        <a:bodyPr/>
        <a:lstStyle/>
        <a:p>
          <a:r>
            <a:rPr lang="en-CA" dirty="0"/>
            <a:t>Also called callback functions or delegates </a:t>
          </a:r>
          <a:endParaRPr lang="en-US" dirty="0"/>
        </a:p>
      </dgm:t>
    </dgm:pt>
    <dgm:pt modelId="{7A41DD0B-4437-4B24-BA18-5B2903F8CB74}" type="parTrans" cxnId="{082A1A0B-6CA1-47E5-83F2-2A44B34DCE50}">
      <dgm:prSet/>
      <dgm:spPr/>
      <dgm:t>
        <a:bodyPr/>
        <a:lstStyle/>
        <a:p>
          <a:endParaRPr lang="en-US"/>
        </a:p>
      </dgm:t>
    </dgm:pt>
    <dgm:pt modelId="{3E4EAD61-71C3-4E1E-9F92-CF07422C4BF4}" type="sibTrans" cxnId="{082A1A0B-6CA1-47E5-83F2-2A44B34DCE50}">
      <dgm:prSet/>
      <dgm:spPr/>
      <dgm:t>
        <a:bodyPr/>
        <a:lstStyle/>
        <a:p>
          <a:endParaRPr lang="en-US"/>
        </a:p>
      </dgm:t>
    </dgm:pt>
    <dgm:pt modelId="{0567C9C8-811C-4BB1-B63D-DC37C829E1F9}" type="pres">
      <dgm:prSet presAssocID="{BB358910-825D-4DC5-B2CE-CB06CA71CE28}" presName="linear" presStyleCnt="0">
        <dgm:presLayoutVars>
          <dgm:animLvl val="lvl"/>
          <dgm:resizeHandles val="exact"/>
        </dgm:presLayoutVars>
      </dgm:prSet>
      <dgm:spPr/>
    </dgm:pt>
    <dgm:pt modelId="{72441F78-D4D5-4B70-9EC2-C4F6D1658C63}" type="pres">
      <dgm:prSet presAssocID="{D32AB871-C316-4177-B541-67C280AE97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96B9125-B415-41AC-996E-AEDF81029688}" type="pres">
      <dgm:prSet presAssocID="{0D773A7D-6B8A-480F-B3C7-740C0FE4A3DD}" presName="spacer" presStyleCnt="0"/>
      <dgm:spPr/>
    </dgm:pt>
    <dgm:pt modelId="{88665749-C413-413E-8FA6-3B2A3B6733BA}" type="pres">
      <dgm:prSet presAssocID="{FCE27A94-BFD4-477C-9AF7-F910C0A73DF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4ACD704-3AFB-445A-ACD4-4F0F19AE1C6C}" type="presOf" srcId="{BB358910-825D-4DC5-B2CE-CB06CA71CE28}" destId="{0567C9C8-811C-4BB1-B63D-DC37C829E1F9}" srcOrd="0" destOrd="0" presId="urn:microsoft.com/office/officeart/2005/8/layout/vList2"/>
    <dgm:cxn modelId="{082A1A0B-6CA1-47E5-83F2-2A44B34DCE50}" srcId="{BB358910-825D-4DC5-B2CE-CB06CA71CE28}" destId="{FCE27A94-BFD4-477C-9AF7-F910C0A73DF3}" srcOrd="1" destOrd="0" parTransId="{7A41DD0B-4437-4B24-BA18-5B2903F8CB74}" sibTransId="{3E4EAD61-71C3-4E1E-9F92-CF07422C4BF4}"/>
    <dgm:cxn modelId="{FB19151D-2ACF-448E-80A0-B332902871B6}" type="presOf" srcId="{D32AB871-C316-4177-B541-67C280AE9715}" destId="{72441F78-D4D5-4B70-9EC2-C4F6D1658C63}" srcOrd="0" destOrd="0" presId="urn:microsoft.com/office/officeart/2005/8/layout/vList2"/>
    <dgm:cxn modelId="{B917A334-94A0-4B4A-9563-CE1CDE31D67F}" type="presOf" srcId="{FCE27A94-BFD4-477C-9AF7-F910C0A73DF3}" destId="{88665749-C413-413E-8FA6-3B2A3B6733BA}" srcOrd="0" destOrd="0" presId="urn:microsoft.com/office/officeart/2005/8/layout/vList2"/>
    <dgm:cxn modelId="{91198EFC-52FB-40EB-9D2B-7D6EFFA2D61C}" srcId="{BB358910-825D-4DC5-B2CE-CB06CA71CE28}" destId="{D32AB871-C316-4177-B541-67C280AE9715}" srcOrd="0" destOrd="0" parTransId="{367DB454-E56D-4D8D-ABD5-034D7536EEA8}" sibTransId="{0D773A7D-6B8A-480F-B3C7-740C0FE4A3DD}"/>
    <dgm:cxn modelId="{DF90254C-66E8-47F2-BC89-7C460B23E1EA}" type="presParOf" srcId="{0567C9C8-811C-4BB1-B63D-DC37C829E1F9}" destId="{72441F78-D4D5-4B70-9EC2-C4F6D1658C63}" srcOrd="0" destOrd="0" presId="urn:microsoft.com/office/officeart/2005/8/layout/vList2"/>
    <dgm:cxn modelId="{84302E44-B304-40B8-A789-2EF7D1511202}" type="presParOf" srcId="{0567C9C8-811C-4BB1-B63D-DC37C829E1F9}" destId="{596B9125-B415-41AC-996E-AEDF81029688}" srcOrd="1" destOrd="0" presId="urn:microsoft.com/office/officeart/2005/8/layout/vList2"/>
    <dgm:cxn modelId="{03A91771-88B4-4D91-A1DF-45407AFC93EB}" type="presParOf" srcId="{0567C9C8-811C-4BB1-B63D-DC37C829E1F9}" destId="{88665749-C413-413E-8FA6-3B2A3B6733B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9356279-114B-4A1A-8FD9-A632DCEF1F2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CB2640A-36D2-4D87-90D4-28541D9E226B}">
      <dgm:prSet/>
      <dgm:spPr/>
      <dgm:t>
        <a:bodyPr/>
        <a:lstStyle/>
        <a:p>
          <a:r>
            <a:rPr lang="en-CA"/>
            <a:t>This is the code that is generated from XAML files</a:t>
          </a:r>
          <a:endParaRPr lang="en-US"/>
        </a:p>
      </dgm:t>
    </dgm:pt>
    <dgm:pt modelId="{399FC6D3-8275-413F-82FA-232903AE7136}" type="parTrans" cxnId="{6520CBEB-1C7A-4446-A17F-D3C68517B695}">
      <dgm:prSet/>
      <dgm:spPr/>
      <dgm:t>
        <a:bodyPr/>
        <a:lstStyle/>
        <a:p>
          <a:endParaRPr lang="en-US"/>
        </a:p>
      </dgm:t>
    </dgm:pt>
    <dgm:pt modelId="{BA095BF3-FE26-4DDF-9B38-670D5253A384}" type="sibTrans" cxnId="{6520CBEB-1C7A-4446-A17F-D3C68517B695}">
      <dgm:prSet/>
      <dgm:spPr/>
      <dgm:t>
        <a:bodyPr/>
        <a:lstStyle/>
        <a:p>
          <a:endParaRPr lang="en-US"/>
        </a:p>
      </dgm:t>
    </dgm:pt>
    <dgm:pt modelId="{3F18811B-D431-428C-AD26-4A9A6C46D145}">
      <dgm:prSet/>
      <dgm:spPr/>
      <dgm:t>
        <a:bodyPr/>
        <a:lstStyle/>
        <a:p>
          <a:r>
            <a:rPr lang="en-CA" dirty="0"/>
            <a:t>Instead of using XAML we can  use code-behind</a:t>
          </a:r>
          <a:endParaRPr lang="en-US" dirty="0"/>
        </a:p>
      </dgm:t>
    </dgm:pt>
    <dgm:pt modelId="{57F1248A-0EB0-434B-BADE-63A2C24D501E}" type="parTrans" cxnId="{918B98BC-0DD6-4ED2-A0D3-70930964839F}">
      <dgm:prSet/>
      <dgm:spPr/>
      <dgm:t>
        <a:bodyPr/>
        <a:lstStyle/>
        <a:p>
          <a:endParaRPr lang="en-US"/>
        </a:p>
      </dgm:t>
    </dgm:pt>
    <dgm:pt modelId="{5D1B9385-F48A-49CD-85F6-7760D44426A5}" type="sibTrans" cxnId="{918B98BC-0DD6-4ED2-A0D3-70930964839F}">
      <dgm:prSet/>
      <dgm:spPr/>
      <dgm:t>
        <a:bodyPr/>
        <a:lstStyle/>
        <a:p>
          <a:endParaRPr lang="en-US"/>
        </a:p>
      </dgm:t>
    </dgm:pt>
    <dgm:pt modelId="{886AAD55-947A-4D69-9A87-4CF65C7F5938}">
      <dgm:prSet/>
      <dgm:spPr/>
      <dgm:t>
        <a:bodyPr/>
        <a:lstStyle/>
        <a:p>
          <a:r>
            <a:rPr lang="en-CA" dirty="0"/>
            <a:t>It can </a:t>
          </a:r>
          <a:r>
            <a:rPr lang="en-CA" dirty="0" err="1"/>
            <a:t>beeasier</a:t>
          </a:r>
          <a:r>
            <a:rPr lang="en-CA" dirty="0"/>
            <a:t> for new programmers</a:t>
          </a:r>
          <a:endParaRPr lang="en-US" dirty="0"/>
        </a:p>
      </dgm:t>
    </dgm:pt>
    <dgm:pt modelId="{E0569959-7343-45CE-8B5D-410D6BC0B5A1}" type="parTrans" cxnId="{9CA54856-1277-4AF3-9F8E-CF8A3812367B}">
      <dgm:prSet/>
      <dgm:spPr/>
      <dgm:t>
        <a:bodyPr/>
        <a:lstStyle/>
        <a:p>
          <a:endParaRPr lang="en-US"/>
        </a:p>
      </dgm:t>
    </dgm:pt>
    <dgm:pt modelId="{9DC54B70-8C2A-44A9-A1BC-3441D3A6563A}" type="sibTrans" cxnId="{9CA54856-1277-4AF3-9F8E-CF8A3812367B}">
      <dgm:prSet/>
      <dgm:spPr/>
      <dgm:t>
        <a:bodyPr/>
        <a:lstStyle/>
        <a:p>
          <a:endParaRPr lang="en-US"/>
        </a:p>
      </dgm:t>
    </dgm:pt>
    <dgm:pt modelId="{B0E37BDE-322A-436A-BA5B-6DF1EC80CDC2}" type="pres">
      <dgm:prSet presAssocID="{09356279-114B-4A1A-8FD9-A632DCEF1F2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AD199B-AC39-484A-A94B-90F5445EEAC7}" type="pres">
      <dgm:prSet presAssocID="{7CB2640A-36D2-4D87-90D4-28541D9E226B}" presName="hierRoot1" presStyleCnt="0"/>
      <dgm:spPr/>
    </dgm:pt>
    <dgm:pt modelId="{73398A08-FF29-4803-98E3-11D35A334F9C}" type="pres">
      <dgm:prSet presAssocID="{7CB2640A-36D2-4D87-90D4-28541D9E226B}" presName="composite" presStyleCnt="0"/>
      <dgm:spPr/>
    </dgm:pt>
    <dgm:pt modelId="{93407A0A-D9E5-44B5-8C15-AE5A897BFA84}" type="pres">
      <dgm:prSet presAssocID="{7CB2640A-36D2-4D87-90D4-28541D9E226B}" presName="background" presStyleLbl="node0" presStyleIdx="0" presStyleCnt="3"/>
      <dgm:spPr/>
    </dgm:pt>
    <dgm:pt modelId="{DBB39C4D-E7DB-4538-AB21-080DF92466AA}" type="pres">
      <dgm:prSet presAssocID="{7CB2640A-36D2-4D87-90D4-28541D9E226B}" presName="text" presStyleLbl="fgAcc0" presStyleIdx="0" presStyleCnt="3">
        <dgm:presLayoutVars>
          <dgm:chPref val="3"/>
        </dgm:presLayoutVars>
      </dgm:prSet>
      <dgm:spPr/>
    </dgm:pt>
    <dgm:pt modelId="{0D2979B6-B6EF-4E40-AA7C-1FD6A1238B6E}" type="pres">
      <dgm:prSet presAssocID="{7CB2640A-36D2-4D87-90D4-28541D9E226B}" presName="hierChild2" presStyleCnt="0"/>
      <dgm:spPr/>
    </dgm:pt>
    <dgm:pt modelId="{CE0D2727-676D-4D59-A397-9960843807E5}" type="pres">
      <dgm:prSet presAssocID="{3F18811B-D431-428C-AD26-4A9A6C46D145}" presName="hierRoot1" presStyleCnt="0"/>
      <dgm:spPr/>
    </dgm:pt>
    <dgm:pt modelId="{C14C3198-E91D-4C28-AE0C-D98B0AE68D69}" type="pres">
      <dgm:prSet presAssocID="{3F18811B-D431-428C-AD26-4A9A6C46D145}" presName="composite" presStyleCnt="0"/>
      <dgm:spPr/>
    </dgm:pt>
    <dgm:pt modelId="{44FF8B0E-F266-454D-B5AD-FF6B0A2323E4}" type="pres">
      <dgm:prSet presAssocID="{3F18811B-D431-428C-AD26-4A9A6C46D145}" presName="background" presStyleLbl="node0" presStyleIdx="1" presStyleCnt="3"/>
      <dgm:spPr/>
    </dgm:pt>
    <dgm:pt modelId="{23153A53-BF54-4CE8-9C3B-8959AF74C351}" type="pres">
      <dgm:prSet presAssocID="{3F18811B-D431-428C-AD26-4A9A6C46D145}" presName="text" presStyleLbl="fgAcc0" presStyleIdx="1" presStyleCnt="3">
        <dgm:presLayoutVars>
          <dgm:chPref val="3"/>
        </dgm:presLayoutVars>
      </dgm:prSet>
      <dgm:spPr/>
    </dgm:pt>
    <dgm:pt modelId="{48189D67-F3C8-4A77-8CB4-D61EBD0CE95D}" type="pres">
      <dgm:prSet presAssocID="{3F18811B-D431-428C-AD26-4A9A6C46D145}" presName="hierChild2" presStyleCnt="0"/>
      <dgm:spPr/>
    </dgm:pt>
    <dgm:pt modelId="{1EE4900B-DF7E-42DE-B026-5A8D619C23A5}" type="pres">
      <dgm:prSet presAssocID="{886AAD55-947A-4D69-9A87-4CF65C7F5938}" presName="hierRoot1" presStyleCnt="0"/>
      <dgm:spPr/>
    </dgm:pt>
    <dgm:pt modelId="{D3E7DC93-7CA2-40E7-8839-9254490E1A8B}" type="pres">
      <dgm:prSet presAssocID="{886AAD55-947A-4D69-9A87-4CF65C7F5938}" presName="composite" presStyleCnt="0"/>
      <dgm:spPr/>
    </dgm:pt>
    <dgm:pt modelId="{37BE8BBB-71A8-42D3-9510-917A64E75967}" type="pres">
      <dgm:prSet presAssocID="{886AAD55-947A-4D69-9A87-4CF65C7F5938}" presName="background" presStyleLbl="node0" presStyleIdx="2" presStyleCnt="3"/>
      <dgm:spPr/>
    </dgm:pt>
    <dgm:pt modelId="{9358ADAF-17E4-4E72-9943-E2B6C773A503}" type="pres">
      <dgm:prSet presAssocID="{886AAD55-947A-4D69-9A87-4CF65C7F5938}" presName="text" presStyleLbl="fgAcc0" presStyleIdx="2" presStyleCnt="3">
        <dgm:presLayoutVars>
          <dgm:chPref val="3"/>
        </dgm:presLayoutVars>
      </dgm:prSet>
      <dgm:spPr/>
    </dgm:pt>
    <dgm:pt modelId="{74A99543-E559-4AB5-9492-3D4C5D2C3D09}" type="pres">
      <dgm:prSet presAssocID="{886AAD55-947A-4D69-9A87-4CF65C7F5938}" presName="hierChild2" presStyleCnt="0"/>
      <dgm:spPr/>
    </dgm:pt>
  </dgm:ptLst>
  <dgm:cxnLst>
    <dgm:cxn modelId="{B631074A-0B60-4AED-88C5-84E1AE5A3FC3}" type="presOf" srcId="{09356279-114B-4A1A-8FD9-A632DCEF1F2C}" destId="{B0E37BDE-322A-436A-BA5B-6DF1EC80CDC2}" srcOrd="0" destOrd="0" presId="urn:microsoft.com/office/officeart/2005/8/layout/hierarchy1"/>
    <dgm:cxn modelId="{9CA54856-1277-4AF3-9F8E-CF8A3812367B}" srcId="{09356279-114B-4A1A-8FD9-A632DCEF1F2C}" destId="{886AAD55-947A-4D69-9A87-4CF65C7F5938}" srcOrd="2" destOrd="0" parTransId="{E0569959-7343-45CE-8B5D-410D6BC0B5A1}" sibTransId="{9DC54B70-8C2A-44A9-A1BC-3441D3A6563A}"/>
    <dgm:cxn modelId="{87C5AD80-A638-467B-8DD9-AAAFE6BC8764}" type="presOf" srcId="{886AAD55-947A-4D69-9A87-4CF65C7F5938}" destId="{9358ADAF-17E4-4E72-9943-E2B6C773A503}" srcOrd="0" destOrd="0" presId="urn:microsoft.com/office/officeart/2005/8/layout/hierarchy1"/>
    <dgm:cxn modelId="{1EC20C9B-8C6E-4C71-98FA-64797513EB41}" type="presOf" srcId="{7CB2640A-36D2-4D87-90D4-28541D9E226B}" destId="{DBB39C4D-E7DB-4538-AB21-080DF92466AA}" srcOrd="0" destOrd="0" presId="urn:microsoft.com/office/officeart/2005/8/layout/hierarchy1"/>
    <dgm:cxn modelId="{918B98BC-0DD6-4ED2-A0D3-70930964839F}" srcId="{09356279-114B-4A1A-8FD9-A632DCEF1F2C}" destId="{3F18811B-D431-428C-AD26-4A9A6C46D145}" srcOrd="1" destOrd="0" parTransId="{57F1248A-0EB0-434B-BADE-63A2C24D501E}" sibTransId="{5D1B9385-F48A-49CD-85F6-7760D44426A5}"/>
    <dgm:cxn modelId="{AF7B4DEB-EE1B-45A4-8760-9E4EEC78D3D3}" type="presOf" srcId="{3F18811B-D431-428C-AD26-4A9A6C46D145}" destId="{23153A53-BF54-4CE8-9C3B-8959AF74C351}" srcOrd="0" destOrd="0" presId="urn:microsoft.com/office/officeart/2005/8/layout/hierarchy1"/>
    <dgm:cxn modelId="{6520CBEB-1C7A-4446-A17F-D3C68517B695}" srcId="{09356279-114B-4A1A-8FD9-A632DCEF1F2C}" destId="{7CB2640A-36D2-4D87-90D4-28541D9E226B}" srcOrd="0" destOrd="0" parTransId="{399FC6D3-8275-413F-82FA-232903AE7136}" sibTransId="{BA095BF3-FE26-4DDF-9B38-670D5253A384}"/>
    <dgm:cxn modelId="{87A17619-2170-48B8-A4A4-0877CA492254}" type="presParOf" srcId="{B0E37BDE-322A-436A-BA5B-6DF1EC80CDC2}" destId="{CEAD199B-AC39-484A-A94B-90F5445EEAC7}" srcOrd="0" destOrd="0" presId="urn:microsoft.com/office/officeart/2005/8/layout/hierarchy1"/>
    <dgm:cxn modelId="{C4BB4B29-02C8-491F-B845-B925BAB5B07A}" type="presParOf" srcId="{CEAD199B-AC39-484A-A94B-90F5445EEAC7}" destId="{73398A08-FF29-4803-98E3-11D35A334F9C}" srcOrd="0" destOrd="0" presId="urn:microsoft.com/office/officeart/2005/8/layout/hierarchy1"/>
    <dgm:cxn modelId="{756D1820-8C9C-4879-8BA0-E613CFCA8F40}" type="presParOf" srcId="{73398A08-FF29-4803-98E3-11D35A334F9C}" destId="{93407A0A-D9E5-44B5-8C15-AE5A897BFA84}" srcOrd="0" destOrd="0" presId="urn:microsoft.com/office/officeart/2005/8/layout/hierarchy1"/>
    <dgm:cxn modelId="{1AB4770E-0328-4097-9492-C151C80C3403}" type="presParOf" srcId="{73398A08-FF29-4803-98E3-11D35A334F9C}" destId="{DBB39C4D-E7DB-4538-AB21-080DF92466AA}" srcOrd="1" destOrd="0" presId="urn:microsoft.com/office/officeart/2005/8/layout/hierarchy1"/>
    <dgm:cxn modelId="{087D7969-2985-49CC-B572-2C602C29AC51}" type="presParOf" srcId="{CEAD199B-AC39-484A-A94B-90F5445EEAC7}" destId="{0D2979B6-B6EF-4E40-AA7C-1FD6A1238B6E}" srcOrd="1" destOrd="0" presId="urn:microsoft.com/office/officeart/2005/8/layout/hierarchy1"/>
    <dgm:cxn modelId="{C2496C51-AB85-4E91-8BB7-524B9DAC9526}" type="presParOf" srcId="{B0E37BDE-322A-436A-BA5B-6DF1EC80CDC2}" destId="{CE0D2727-676D-4D59-A397-9960843807E5}" srcOrd="1" destOrd="0" presId="urn:microsoft.com/office/officeart/2005/8/layout/hierarchy1"/>
    <dgm:cxn modelId="{23D4EB2E-9B8E-4366-AE66-AE4CC5EEA6A7}" type="presParOf" srcId="{CE0D2727-676D-4D59-A397-9960843807E5}" destId="{C14C3198-E91D-4C28-AE0C-D98B0AE68D69}" srcOrd="0" destOrd="0" presId="urn:microsoft.com/office/officeart/2005/8/layout/hierarchy1"/>
    <dgm:cxn modelId="{B0E69511-2AA9-4C3D-9705-6137F7898181}" type="presParOf" srcId="{C14C3198-E91D-4C28-AE0C-D98B0AE68D69}" destId="{44FF8B0E-F266-454D-B5AD-FF6B0A2323E4}" srcOrd="0" destOrd="0" presId="urn:microsoft.com/office/officeart/2005/8/layout/hierarchy1"/>
    <dgm:cxn modelId="{E0F0CC88-F292-4D53-A47D-C06F91E3A5E4}" type="presParOf" srcId="{C14C3198-E91D-4C28-AE0C-D98B0AE68D69}" destId="{23153A53-BF54-4CE8-9C3B-8959AF74C351}" srcOrd="1" destOrd="0" presId="urn:microsoft.com/office/officeart/2005/8/layout/hierarchy1"/>
    <dgm:cxn modelId="{0832E698-3AE8-44A4-A6F6-57610887B3AE}" type="presParOf" srcId="{CE0D2727-676D-4D59-A397-9960843807E5}" destId="{48189D67-F3C8-4A77-8CB4-D61EBD0CE95D}" srcOrd="1" destOrd="0" presId="urn:microsoft.com/office/officeart/2005/8/layout/hierarchy1"/>
    <dgm:cxn modelId="{0C8E6666-85C6-49E6-B888-893DC3595D20}" type="presParOf" srcId="{B0E37BDE-322A-436A-BA5B-6DF1EC80CDC2}" destId="{1EE4900B-DF7E-42DE-B026-5A8D619C23A5}" srcOrd="2" destOrd="0" presId="urn:microsoft.com/office/officeart/2005/8/layout/hierarchy1"/>
    <dgm:cxn modelId="{29D39325-5749-4AB5-9787-D7336A983580}" type="presParOf" srcId="{1EE4900B-DF7E-42DE-B026-5A8D619C23A5}" destId="{D3E7DC93-7CA2-40E7-8839-9254490E1A8B}" srcOrd="0" destOrd="0" presId="urn:microsoft.com/office/officeart/2005/8/layout/hierarchy1"/>
    <dgm:cxn modelId="{D9BF99F2-A25F-43E9-B8F5-C28245590D49}" type="presParOf" srcId="{D3E7DC93-7CA2-40E7-8839-9254490E1A8B}" destId="{37BE8BBB-71A8-42D3-9510-917A64E75967}" srcOrd="0" destOrd="0" presId="urn:microsoft.com/office/officeart/2005/8/layout/hierarchy1"/>
    <dgm:cxn modelId="{A459E2AE-EADC-4921-9966-A73D2A1434E1}" type="presParOf" srcId="{D3E7DC93-7CA2-40E7-8839-9254490E1A8B}" destId="{9358ADAF-17E4-4E72-9943-E2B6C773A503}" srcOrd="1" destOrd="0" presId="urn:microsoft.com/office/officeart/2005/8/layout/hierarchy1"/>
    <dgm:cxn modelId="{32F56D3C-7301-4821-B645-C7C1931A5412}" type="presParOf" srcId="{1EE4900B-DF7E-42DE-B026-5A8D619C23A5}" destId="{74A99543-E559-4AB5-9492-3D4C5D2C3D0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E7DD883-D9C7-4DF6-941C-746D000DAF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9D5908-EA72-4733-B566-5C03D6CA530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collection is a value that contains other values.</a:t>
          </a:r>
          <a:endParaRPr lang="en-US"/>
        </a:p>
      </dgm:t>
    </dgm:pt>
    <dgm:pt modelId="{C7A7C8D0-40F1-41F8-8AA5-4BC4AEF7173D}" type="parTrans" cxnId="{9CA1D498-2D55-4363-97CB-775C2D1D5AC8}">
      <dgm:prSet/>
      <dgm:spPr/>
      <dgm:t>
        <a:bodyPr/>
        <a:lstStyle/>
        <a:p>
          <a:endParaRPr lang="en-US"/>
        </a:p>
      </dgm:t>
    </dgm:pt>
    <dgm:pt modelId="{1C66F813-D337-4EC1-A386-16E203992678}" type="sibTrans" cxnId="{9CA1D498-2D55-4363-97CB-775C2D1D5AC8}">
      <dgm:prSet/>
      <dgm:spPr/>
      <dgm:t>
        <a:bodyPr/>
        <a:lstStyle/>
        <a:p>
          <a:endParaRPr lang="en-US"/>
        </a:p>
      </dgm:t>
    </dgm:pt>
    <dgm:pt modelId="{A62E1FD7-3F7F-4DF0-A5FC-1BD6B6224A0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collection has items of the same type.</a:t>
          </a:r>
          <a:endParaRPr lang="en-US"/>
        </a:p>
      </dgm:t>
    </dgm:pt>
    <dgm:pt modelId="{3F86005A-06EF-46B6-87E8-05F66579AFB5}" type="parTrans" cxnId="{AB290328-8F02-4545-B254-43DD60398CEF}">
      <dgm:prSet/>
      <dgm:spPr/>
      <dgm:t>
        <a:bodyPr/>
        <a:lstStyle/>
        <a:p>
          <a:endParaRPr lang="en-US"/>
        </a:p>
      </dgm:t>
    </dgm:pt>
    <dgm:pt modelId="{C0F201CE-DC3E-4C1D-B861-B18A76CA66B2}" type="sibTrans" cxnId="{AB290328-8F02-4545-B254-43DD60398CEF}">
      <dgm:prSet/>
      <dgm:spPr/>
      <dgm:t>
        <a:bodyPr/>
        <a:lstStyle/>
        <a:p>
          <a:endParaRPr lang="en-US"/>
        </a:p>
      </dgm:t>
    </dgm:pt>
    <dgm:pt modelId="{0ACBF5D6-D84E-4199-A3B7-AEEB07C0657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Examples include arrays, stacks, set, dictionaries, and lists. </a:t>
          </a:r>
          <a:endParaRPr lang="en-US" dirty="0"/>
        </a:p>
      </dgm:t>
    </dgm:pt>
    <dgm:pt modelId="{462C732E-B189-479D-ABBF-AC4CFBC149EF}" type="parTrans" cxnId="{FAEBCD20-363F-478C-BF1A-64E3E9AD93D9}">
      <dgm:prSet/>
      <dgm:spPr/>
      <dgm:t>
        <a:bodyPr/>
        <a:lstStyle/>
        <a:p>
          <a:endParaRPr lang="en-US"/>
        </a:p>
      </dgm:t>
    </dgm:pt>
    <dgm:pt modelId="{B636AF22-5464-4AC8-AFB4-9F60F21B1F94}" type="sibTrans" cxnId="{FAEBCD20-363F-478C-BF1A-64E3E9AD93D9}">
      <dgm:prSet/>
      <dgm:spPr/>
      <dgm:t>
        <a:bodyPr/>
        <a:lstStyle/>
        <a:p>
          <a:endParaRPr lang="en-US"/>
        </a:p>
      </dgm:t>
    </dgm:pt>
    <dgm:pt modelId="{F8824436-EA45-41AE-B01D-E009C22563B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We can get far with just using lists (dynamic arrays).</a:t>
          </a:r>
          <a:endParaRPr lang="en-US" dirty="0"/>
        </a:p>
      </dgm:t>
    </dgm:pt>
    <dgm:pt modelId="{F916F476-CA1C-49EE-BFFB-C16082140A19}" type="parTrans" cxnId="{F9C99D85-F141-49E6-81B6-DA9FFDB4DDF9}">
      <dgm:prSet/>
      <dgm:spPr/>
      <dgm:t>
        <a:bodyPr/>
        <a:lstStyle/>
        <a:p>
          <a:endParaRPr lang="en-US"/>
        </a:p>
      </dgm:t>
    </dgm:pt>
    <dgm:pt modelId="{23CB02EA-09D4-458A-A607-1AE9EDA04183}" type="sibTrans" cxnId="{F9C99D85-F141-49E6-81B6-DA9FFDB4DDF9}">
      <dgm:prSet/>
      <dgm:spPr/>
      <dgm:t>
        <a:bodyPr/>
        <a:lstStyle/>
        <a:p>
          <a:endParaRPr lang="en-US"/>
        </a:p>
      </dgm:t>
    </dgm:pt>
    <dgm:pt modelId="{04F9122B-7589-4ED6-8165-D9BD42DCFF23}" type="pres">
      <dgm:prSet presAssocID="{5E7DD883-D9C7-4DF6-941C-746D000DAF9F}" presName="root" presStyleCnt="0">
        <dgm:presLayoutVars>
          <dgm:dir/>
          <dgm:resizeHandles val="exact"/>
        </dgm:presLayoutVars>
      </dgm:prSet>
      <dgm:spPr/>
    </dgm:pt>
    <dgm:pt modelId="{773F9C21-12D5-44E6-9E09-D0E41F8FAA5C}" type="pres">
      <dgm:prSet presAssocID="{2F9D5908-EA72-4733-B566-5C03D6CA5300}" presName="compNode" presStyleCnt="0"/>
      <dgm:spPr/>
    </dgm:pt>
    <dgm:pt modelId="{105CB50F-F49A-46FC-A864-585A363CBE08}" type="pres">
      <dgm:prSet presAssocID="{2F9D5908-EA72-4733-B566-5C03D6CA5300}" presName="bgRect" presStyleLbl="bgShp" presStyleIdx="0" presStyleCnt="4"/>
      <dgm:spPr/>
    </dgm:pt>
    <dgm:pt modelId="{83F206B6-BEA4-4129-AEB6-24F0C9C85E0F}" type="pres">
      <dgm:prSet presAssocID="{2F9D5908-EA72-4733-B566-5C03D6CA53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5FC60265-7A96-4E4A-A4AD-E3FDADC539E8}" type="pres">
      <dgm:prSet presAssocID="{2F9D5908-EA72-4733-B566-5C03D6CA5300}" presName="spaceRect" presStyleCnt="0"/>
      <dgm:spPr/>
    </dgm:pt>
    <dgm:pt modelId="{12E858BF-5325-4E42-93B9-84C13DF00031}" type="pres">
      <dgm:prSet presAssocID="{2F9D5908-EA72-4733-B566-5C03D6CA5300}" presName="parTx" presStyleLbl="revTx" presStyleIdx="0" presStyleCnt="4">
        <dgm:presLayoutVars>
          <dgm:chMax val="0"/>
          <dgm:chPref val="0"/>
        </dgm:presLayoutVars>
      </dgm:prSet>
      <dgm:spPr/>
    </dgm:pt>
    <dgm:pt modelId="{7FDB03D3-1D6E-4AE7-8E3E-2FAD1AA8E78B}" type="pres">
      <dgm:prSet presAssocID="{1C66F813-D337-4EC1-A386-16E203992678}" presName="sibTrans" presStyleCnt="0"/>
      <dgm:spPr/>
    </dgm:pt>
    <dgm:pt modelId="{8D6A9311-B07D-4B20-895E-82D713ED9D9D}" type="pres">
      <dgm:prSet presAssocID="{A62E1FD7-3F7F-4DF0-A5FC-1BD6B6224A07}" presName="compNode" presStyleCnt="0"/>
      <dgm:spPr/>
    </dgm:pt>
    <dgm:pt modelId="{8FF86E60-7BEB-4C8C-9EDD-F8C21DE1F126}" type="pres">
      <dgm:prSet presAssocID="{A62E1FD7-3F7F-4DF0-A5FC-1BD6B6224A07}" presName="bgRect" presStyleLbl="bgShp" presStyleIdx="1" presStyleCnt="4"/>
      <dgm:spPr/>
    </dgm:pt>
    <dgm:pt modelId="{6A858539-B827-451C-97D2-3837CABC9A00}" type="pres">
      <dgm:prSet presAssocID="{A62E1FD7-3F7F-4DF0-A5FC-1BD6B6224A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716FA2CF-3722-46A9-B2CB-699FFD2DAC35}" type="pres">
      <dgm:prSet presAssocID="{A62E1FD7-3F7F-4DF0-A5FC-1BD6B6224A07}" presName="spaceRect" presStyleCnt="0"/>
      <dgm:spPr/>
    </dgm:pt>
    <dgm:pt modelId="{C9AB7989-E789-4667-A6EE-852346260506}" type="pres">
      <dgm:prSet presAssocID="{A62E1FD7-3F7F-4DF0-A5FC-1BD6B6224A07}" presName="parTx" presStyleLbl="revTx" presStyleIdx="1" presStyleCnt="4">
        <dgm:presLayoutVars>
          <dgm:chMax val="0"/>
          <dgm:chPref val="0"/>
        </dgm:presLayoutVars>
      </dgm:prSet>
      <dgm:spPr/>
    </dgm:pt>
    <dgm:pt modelId="{EE2CC279-28E4-4BFD-9D3E-7D7F147DAD8B}" type="pres">
      <dgm:prSet presAssocID="{C0F201CE-DC3E-4C1D-B861-B18A76CA66B2}" presName="sibTrans" presStyleCnt="0"/>
      <dgm:spPr/>
    </dgm:pt>
    <dgm:pt modelId="{4F5F06AD-423D-44FC-A282-5CFEF3B811CA}" type="pres">
      <dgm:prSet presAssocID="{0ACBF5D6-D84E-4199-A3B7-AEEB07C06573}" presName="compNode" presStyleCnt="0"/>
      <dgm:spPr/>
    </dgm:pt>
    <dgm:pt modelId="{4BCF97E0-A9A5-4029-BE04-23DAEB8F1F7C}" type="pres">
      <dgm:prSet presAssocID="{0ACBF5D6-D84E-4199-A3B7-AEEB07C06573}" presName="bgRect" presStyleLbl="bgShp" presStyleIdx="2" presStyleCnt="4"/>
      <dgm:spPr/>
    </dgm:pt>
    <dgm:pt modelId="{57B76F26-A55F-4226-B6AD-80E670E46041}" type="pres">
      <dgm:prSet presAssocID="{0ACBF5D6-D84E-4199-A3B7-AEEB07C065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C759622-930C-4A34-8AC8-4736866873B1}" type="pres">
      <dgm:prSet presAssocID="{0ACBF5D6-D84E-4199-A3B7-AEEB07C06573}" presName="spaceRect" presStyleCnt="0"/>
      <dgm:spPr/>
    </dgm:pt>
    <dgm:pt modelId="{8699B2AC-C65D-408D-A89D-0F1C0972F0E9}" type="pres">
      <dgm:prSet presAssocID="{0ACBF5D6-D84E-4199-A3B7-AEEB07C06573}" presName="parTx" presStyleLbl="revTx" presStyleIdx="2" presStyleCnt="4">
        <dgm:presLayoutVars>
          <dgm:chMax val="0"/>
          <dgm:chPref val="0"/>
        </dgm:presLayoutVars>
      </dgm:prSet>
      <dgm:spPr/>
    </dgm:pt>
    <dgm:pt modelId="{4DF6A25C-ECAF-4C72-8F20-4346D99900DF}" type="pres">
      <dgm:prSet presAssocID="{B636AF22-5464-4AC8-AFB4-9F60F21B1F94}" presName="sibTrans" presStyleCnt="0"/>
      <dgm:spPr/>
    </dgm:pt>
    <dgm:pt modelId="{5E2B5EAE-358C-4EFA-950A-D1164D700106}" type="pres">
      <dgm:prSet presAssocID="{F8824436-EA45-41AE-B01D-E009C22563BC}" presName="compNode" presStyleCnt="0"/>
      <dgm:spPr/>
    </dgm:pt>
    <dgm:pt modelId="{E029F4C6-7C51-4828-9D89-8E5819DA3559}" type="pres">
      <dgm:prSet presAssocID="{F8824436-EA45-41AE-B01D-E009C22563BC}" presName="bgRect" presStyleLbl="bgShp" presStyleIdx="3" presStyleCnt="4"/>
      <dgm:spPr/>
    </dgm:pt>
    <dgm:pt modelId="{FE98F94A-27C3-468F-BDBA-36847875D30B}" type="pres">
      <dgm:prSet presAssocID="{F8824436-EA45-41AE-B01D-E009C22563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0CA250-CE8B-425D-9C48-4EFA09742750}" type="pres">
      <dgm:prSet presAssocID="{F8824436-EA45-41AE-B01D-E009C22563BC}" presName="spaceRect" presStyleCnt="0"/>
      <dgm:spPr/>
    </dgm:pt>
    <dgm:pt modelId="{89CD55BE-8389-4D07-8D40-E5A01398677E}" type="pres">
      <dgm:prSet presAssocID="{F8824436-EA45-41AE-B01D-E009C22563B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AEBCD20-363F-478C-BF1A-64E3E9AD93D9}" srcId="{5E7DD883-D9C7-4DF6-941C-746D000DAF9F}" destId="{0ACBF5D6-D84E-4199-A3B7-AEEB07C06573}" srcOrd="2" destOrd="0" parTransId="{462C732E-B189-479D-ABBF-AC4CFBC149EF}" sibTransId="{B636AF22-5464-4AC8-AFB4-9F60F21B1F94}"/>
    <dgm:cxn modelId="{AB290328-8F02-4545-B254-43DD60398CEF}" srcId="{5E7DD883-D9C7-4DF6-941C-746D000DAF9F}" destId="{A62E1FD7-3F7F-4DF0-A5FC-1BD6B6224A07}" srcOrd="1" destOrd="0" parTransId="{3F86005A-06EF-46B6-87E8-05F66579AFB5}" sibTransId="{C0F201CE-DC3E-4C1D-B861-B18A76CA66B2}"/>
    <dgm:cxn modelId="{88E65D66-5894-4CDB-939B-7471DEC4C256}" type="presOf" srcId="{0ACBF5D6-D84E-4199-A3B7-AEEB07C06573}" destId="{8699B2AC-C65D-408D-A89D-0F1C0972F0E9}" srcOrd="0" destOrd="0" presId="urn:microsoft.com/office/officeart/2018/2/layout/IconVerticalSolidList"/>
    <dgm:cxn modelId="{F9C99D85-F141-49E6-81B6-DA9FFDB4DDF9}" srcId="{5E7DD883-D9C7-4DF6-941C-746D000DAF9F}" destId="{F8824436-EA45-41AE-B01D-E009C22563BC}" srcOrd="3" destOrd="0" parTransId="{F916F476-CA1C-49EE-BFFB-C16082140A19}" sibTransId="{23CB02EA-09D4-458A-A607-1AE9EDA04183}"/>
    <dgm:cxn modelId="{569F628B-01C2-45D0-B113-09B41AAE6FB9}" type="presOf" srcId="{A62E1FD7-3F7F-4DF0-A5FC-1BD6B6224A07}" destId="{C9AB7989-E789-4667-A6EE-852346260506}" srcOrd="0" destOrd="0" presId="urn:microsoft.com/office/officeart/2018/2/layout/IconVerticalSolidList"/>
    <dgm:cxn modelId="{9CA1D498-2D55-4363-97CB-775C2D1D5AC8}" srcId="{5E7DD883-D9C7-4DF6-941C-746D000DAF9F}" destId="{2F9D5908-EA72-4733-B566-5C03D6CA5300}" srcOrd="0" destOrd="0" parTransId="{C7A7C8D0-40F1-41F8-8AA5-4BC4AEF7173D}" sibTransId="{1C66F813-D337-4EC1-A386-16E203992678}"/>
    <dgm:cxn modelId="{9D472CBD-F72A-463D-BE99-D66E2D3420A2}" type="presOf" srcId="{F8824436-EA45-41AE-B01D-E009C22563BC}" destId="{89CD55BE-8389-4D07-8D40-E5A01398677E}" srcOrd="0" destOrd="0" presId="urn:microsoft.com/office/officeart/2018/2/layout/IconVerticalSolidList"/>
    <dgm:cxn modelId="{CDA8ACDD-C43D-4C6F-B380-4FC263A74DB1}" type="presOf" srcId="{5E7DD883-D9C7-4DF6-941C-746D000DAF9F}" destId="{04F9122B-7589-4ED6-8165-D9BD42DCFF23}" srcOrd="0" destOrd="0" presId="urn:microsoft.com/office/officeart/2018/2/layout/IconVerticalSolidList"/>
    <dgm:cxn modelId="{71CFE4E4-8AA0-4253-9541-F649EA5D7E6F}" type="presOf" srcId="{2F9D5908-EA72-4733-B566-5C03D6CA5300}" destId="{12E858BF-5325-4E42-93B9-84C13DF00031}" srcOrd="0" destOrd="0" presId="urn:microsoft.com/office/officeart/2018/2/layout/IconVerticalSolidList"/>
    <dgm:cxn modelId="{A2D4CCE5-3E41-45D7-8008-DC33A1458EA9}" type="presParOf" srcId="{04F9122B-7589-4ED6-8165-D9BD42DCFF23}" destId="{773F9C21-12D5-44E6-9E09-D0E41F8FAA5C}" srcOrd="0" destOrd="0" presId="urn:microsoft.com/office/officeart/2018/2/layout/IconVerticalSolidList"/>
    <dgm:cxn modelId="{06EE5C83-F591-4A8D-9B19-110D174C25C7}" type="presParOf" srcId="{773F9C21-12D5-44E6-9E09-D0E41F8FAA5C}" destId="{105CB50F-F49A-46FC-A864-585A363CBE08}" srcOrd="0" destOrd="0" presId="urn:microsoft.com/office/officeart/2018/2/layout/IconVerticalSolidList"/>
    <dgm:cxn modelId="{4B73E001-7E26-40E2-9EDB-3E89D1465313}" type="presParOf" srcId="{773F9C21-12D5-44E6-9E09-D0E41F8FAA5C}" destId="{83F206B6-BEA4-4129-AEB6-24F0C9C85E0F}" srcOrd="1" destOrd="0" presId="urn:microsoft.com/office/officeart/2018/2/layout/IconVerticalSolidList"/>
    <dgm:cxn modelId="{CF0968E1-6605-4113-A2A2-C7E3A30B3925}" type="presParOf" srcId="{773F9C21-12D5-44E6-9E09-D0E41F8FAA5C}" destId="{5FC60265-7A96-4E4A-A4AD-E3FDADC539E8}" srcOrd="2" destOrd="0" presId="urn:microsoft.com/office/officeart/2018/2/layout/IconVerticalSolidList"/>
    <dgm:cxn modelId="{D60114AC-6123-48FF-A53A-E51B66C4CF7A}" type="presParOf" srcId="{773F9C21-12D5-44E6-9E09-D0E41F8FAA5C}" destId="{12E858BF-5325-4E42-93B9-84C13DF00031}" srcOrd="3" destOrd="0" presId="urn:microsoft.com/office/officeart/2018/2/layout/IconVerticalSolidList"/>
    <dgm:cxn modelId="{DF32D95E-D6A9-403D-9BA0-80CCF755BB76}" type="presParOf" srcId="{04F9122B-7589-4ED6-8165-D9BD42DCFF23}" destId="{7FDB03D3-1D6E-4AE7-8E3E-2FAD1AA8E78B}" srcOrd="1" destOrd="0" presId="urn:microsoft.com/office/officeart/2018/2/layout/IconVerticalSolidList"/>
    <dgm:cxn modelId="{93F3C686-644D-4083-A6C3-06496F359D97}" type="presParOf" srcId="{04F9122B-7589-4ED6-8165-D9BD42DCFF23}" destId="{8D6A9311-B07D-4B20-895E-82D713ED9D9D}" srcOrd="2" destOrd="0" presId="urn:microsoft.com/office/officeart/2018/2/layout/IconVerticalSolidList"/>
    <dgm:cxn modelId="{556179D1-D197-441F-9B67-C7636D9C07A2}" type="presParOf" srcId="{8D6A9311-B07D-4B20-895E-82D713ED9D9D}" destId="{8FF86E60-7BEB-4C8C-9EDD-F8C21DE1F126}" srcOrd="0" destOrd="0" presId="urn:microsoft.com/office/officeart/2018/2/layout/IconVerticalSolidList"/>
    <dgm:cxn modelId="{981687C0-BEF0-436A-9CDC-07C849A846F6}" type="presParOf" srcId="{8D6A9311-B07D-4B20-895E-82D713ED9D9D}" destId="{6A858539-B827-451C-97D2-3837CABC9A00}" srcOrd="1" destOrd="0" presId="urn:microsoft.com/office/officeart/2018/2/layout/IconVerticalSolidList"/>
    <dgm:cxn modelId="{582FBFD4-DE87-4FFE-8C69-5723DBEBDA20}" type="presParOf" srcId="{8D6A9311-B07D-4B20-895E-82D713ED9D9D}" destId="{716FA2CF-3722-46A9-B2CB-699FFD2DAC35}" srcOrd="2" destOrd="0" presId="urn:microsoft.com/office/officeart/2018/2/layout/IconVerticalSolidList"/>
    <dgm:cxn modelId="{9B6061FC-F778-4AFB-89AB-D6E6FD881DB9}" type="presParOf" srcId="{8D6A9311-B07D-4B20-895E-82D713ED9D9D}" destId="{C9AB7989-E789-4667-A6EE-852346260506}" srcOrd="3" destOrd="0" presId="urn:microsoft.com/office/officeart/2018/2/layout/IconVerticalSolidList"/>
    <dgm:cxn modelId="{5D6AF699-41E9-432A-B9F4-71EF3DA56BF5}" type="presParOf" srcId="{04F9122B-7589-4ED6-8165-D9BD42DCFF23}" destId="{EE2CC279-28E4-4BFD-9D3E-7D7F147DAD8B}" srcOrd="3" destOrd="0" presId="urn:microsoft.com/office/officeart/2018/2/layout/IconVerticalSolidList"/>
    <dgm:cxn modelId="{B4518A99-D283-4DE5-9FE5-D79BF85B434D}" type="presParOf" srcId="{04F9122B-7589-4ED6-8165-D9BD42DCFF23}" destId="{4F5F06AD-423D-44FC-A282-5CFEF3B811CA}" srcOrd="4" destOrd="0" presId="urn:microsoft.com/office/officeart/2018/2/layout/IconVerticalSolidList"/>
    <dgm:cxn modelId="{D28DA438-AA97-4E77-A632-0731075CE799}" type="presParOf" srcId="{4F5F06AD-423D-44FC-A282-5CFEF3B811CA}" destId="{4BCF97E0-A9A5-4029-BE04-23DAEB8F1F7C}" srcOrd="0" destOrd="0" presId="urn:microsoft.com/office/officeart/2018/2/layout/IconVerticalSolidList"/>
    <dgm:cxn modelId="{5B9266F1-1A41-45E4-A030-E7B71FE167BF}" type="presParOf" srcId="{4F5F06AD-423D-44FC-A282-5CFEF3B811CA}" destId="{57B76F26-A55F-4226-B6AD-80E670E46041}" srcOrd="1" destOrd="0" presId="urn:microsoft.com/office/officeart/2018/2/layout/IconVerticalSolidList"/>
    <dgm:cxn modelId="{519FC816-B79C-4964-AC0F-C64C5EDE2608}" type="presParOf" srcId="{4F5F06AD-423D-44FC-A282-5CFEF3B811CA}" destId="{DC759622-930C-4A34-8AC8-4736866873B1}" srcOrd="2" destOrd="0" presId="urn:microsoft.com/office/officeart/2018/2/layout/IconVerticalSolidList"/>
    <dgm:cxn modelId="{40C70F04-8245-4167-8F83-CEA8B44E55E7}" type="presParOf" srcId="{4F5F06AD-423D-44FC-A282-5CFEF3B811CA}" destId="{8699B2AC-C65D-408D-A89D-0F1C0972F0E9}" srcOrd="3" destOrd="0" presId="urn:microsoft.com/office/officeart/2018/2/layout/IconVerticalSolidList"/>
    <dgm:cxn modelId="{EC282B10-A4AE-4026-9369-F1C1E32B718A}" type="presParOf" srcId="{04F9122B-7589-4ED6-8165-D9BD42DCFF23}" destId="{4DF6A25C-ECAF-4C72-8F20-4346D99900DF}" srcOrd="5" destOrd="0" presId="urn:microsoft.com/office/officeart/2018/2/layout/IconVerticalSolidList"/>
    <dgm:cxn modelId="{B63995CF-0A2C-455D-A53B-3D5E6AF85A70}" type="presParOf" srcId="{04F9122B-7589-4ED6-8165-D9BD42DCFF23}" destId="{5E2B5EAE-358C-4EFA-950A-D1164D700106}" srcOrd="6" destOrd="0" presId="urn:microsoft.com/office/officeart/2018/2/layout/IconVerticalSolidList"/>
    <dgm:cxn modelId="{36846990-069B-4DDE-8E1E-C7F6AACA3562}" type="presParOf" srcId="{5E2B5EAE-358C-4EFA-950A-D1164D700106}" destId="{E029F4C6-7C51-4828-9D89-8E5819DA3559}" srcOrd="0" destOrd="0" presId="urn:microsoft.com/office/officeart/2018/2/layout/IconVerticalSolidList"/>
    <dgm:cxn modelId="{8F952F96-F61B-48AC-8AC9-666761A4D24F}" type="presParOf" srcId="{5E2B5EAE-358C-4EFA-950A-D1164D700106}" destId="{FE98F94A-27C3-468F-BDBA-36847875D30B}" srcOrd="1" destOrd="0" presId="urn:microsoft.com/office/officeart/2018/2/layout/IconVerticalSolidList"/>
    <dgm:cxn modelId="{FBFCF25E-6799-45FF-8C65-BE7D28B41D2A}" type="presParOf" srcId="{5E2B5EAE-358C-4EFA-950A-D1164D700106}" destId="{360CA250-CE8B-425D-9C48-4EFA09742750}" srcOrd="2" destOrd="0" presId="urn:microsoft.com/office/officeart/2018/2/layout/IconVerticalSolidList"/>
    <dgm:cxn modelId="{590A0129-6785-4771-972C-00162642599E}" type="presParOf" srcId="{5E2B5EAE-358C-4EFA-950A-D1164D700106}" destId="{89CD55BE-8389-4D07-8D40-E5A0139867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2C87041-16BF-420A-99E6-38528854EBE5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900C62-E4F4-4F48-BEE8-5C14776B790C}">
      <dgm:prSet/>
      <dgm:spPr/>
      <dgm:t>
        <a:bodyPr/>
        <a:lstStyle/>
        <a:p>
          <a:r>
            <a:rPr lang="en-CA" dirty="0"/>
            <a:t>Items of the same type. </a:t>
          </a:r>
          <a:endParaRPr lang="en-US" dirty="0"/>
        </a:p>
      </dgm:t>
    </dgm:pt>
    <dgm:pt modelId="{7A71F29C-5A65-4CCC-8A19-81B2826540D0}" type="parTrans" cxnId="{5AEEC3AD-67E0-41EA-932E-468C892C4F41}">
      <dgm:prSet/>
      <dgm:spPr/>
      <dgm:t>
        <a:bodyPr/>
        <a:lstStyle/>
        <a:p>
          <a:endParaRPr lang="en-US"/>
        </a:p>
      </dgm:t>
    </dgm:pt>
    <dgm:pt modelId="{E86F9BC3-6727-4A49-BE96-FEE9D61D8659}" type="sibTrans" cxnId="{5AEEC3AD-67E0-41EA-932E-468C892C4F41}">
      <dgm:prSet/>
      <dgm:spPr/>
      <dgm:t>
        <a:bodyPr/>
        <a:lstStyle/>
        <a:p>
          <a:endParaRPr lang="en-US"/>
        </a:p>
      </dgm:t>
    </dgm:pt>
    <dgm:pt modelId="{E3AA70D7-BF84-4A10-8130-0D2267C566D7}">
      <dgm:prSet/>
      <dgm:spPr/>
      <dgm:t>
        <a:bodyPr/>
        <a:lstStyle/>
        <a:p>
          <a:r>
            <a:rPr lang="en-CA"/>
            <a:t>xs = new List&lt;Vector3&gt;();</a:t>
          </a:r>
          <a:endParaRPr lang="en-US"/>
        </a:p>
      </dgm:t>
    </dgm:pt>
    <dgm:pt modelId="{227B8B8A-70DB-4AA6-98F6-22BB1FA48B16}" type="parTrans" cxnId="{D543F045-DC70-4CCF-8151-CE3F7BE63F55}">
      <dgm:prSet/>
      <dgm:spPr/>
      <dgm:t>
        <a:bodyPr/>
        <a:lstStyle/>
        <a:p>
          <a:endParaRPr lang="en-US"/>
        </a:p>
      </dgm:t>
    </dgm:pt>
    <dgm:pt modelId="{4A8B94F4-713D-4892-AAF1-8014AA26AE55}" type="sibTrans" cxnId="{D543F045-DC70-4CCF-8151-CE3F7BE63F55}">
      <dgm:prSet/>
      <dgm:spPr/>
      <dgm:t>
        <a:bodyPr/>
        <a:lstStyle/>
        <a:p>
          <a:endParaRPr lang="en-US"/>
        </a:p>
      </dgm:t>
    </dgm:pt>
    <dgm:pt modelId="{36C3A5E3-C8D4-473E-9171-880745EAAC04}">
      <dgm:prSet/>
      <dgm:spPr/>
      <dgm:t>
        <a:bodyPr/>
        <a:lstStyle/>
        <a:p>
          <a:r>
            <a:rPr lang="en-CA" dirty="0"/>
            <a:t>Add, remove, and insert  items: </a:t>
          </a:r>
          <a:endParaRPr lang="en-US" dirty="0"/>
        </a:p>
      </dgm:t>
    </dgm:pt>
    <dgm:pt modelId="{68E14122-5206-4715-83CC-D6035CCFB6F2}" type="parTrans" cxnId="{4329FC00-7E1B-41D1-9BF7-52226C0F67D3}">
      <dgm:prSet/>
      <dgm:spPr/>
      <dgm:t>
        <a:bodyPr/>
        <a:lstStyle/>
        <a:p>
          <a:endParaRPr lang="en-US"/>
        </a:p>
      </dgm:t>
    </dgm:pt>
    <dgm:pt modelId="{84DE677D-013C-4946-83B9-35AE0ABEA10C}" type="sibTrans" cxnId="{4329FC00-7E1B-41D1-9BF7-52226C0F67D3}">
      <dgm:prSet/>
      <dgm:spPr/>
      <dgm:t>
        <a:bodyPr/>
        <a:lstStyle/>
        <a:p>
          <a:endParaRPr lang="en-US"/>
        </a:p>
      </dgm:t>
    </dgm:pt>
    <dgm:pt modelId="{9DED5CC7-51E7-48C1-AD59-0CFE4D7FB40D}">
      <dgm:prSet/>
      <dgm:spPr/>
      <dgm:t>
        <a:bodyPr/>
        <a:lstStyle/>
        <a:p>
          <a:r>
            <a:rPr lang="en-CA" dirty="0" err="1"/>
            <a:t>xs.Add</a:t>
          </a:r>
          <a:r>
            <a:rPr lang="en-CA" dirty="0"/>
            <a:t>(), </a:t>
          </a:r>
          <a:r>
            <a:rPr lang="en-CA" dirty="0" err="1"/>
            <a:t>xs.Remove</a:t>
          </a:r>
          <a:r>
            <a:rPr lang="en-CA" dirty="0"/>
            <a:t>(), </a:t>
          </a:r>
          <a:r>
            <a:rPr lang="en-CA" dirty="0" err="1"/>
            <a:t>xs.Insert</a:t>
          </a:r>
          <a:r>
            <a:rPr lang="en-CA" dirty="0"/>
            <a:t>()</a:t>
          </a:r>
          <a:endParaRPr lang="en-US" dirty="0"/>
        </a:p>
      </dgm:t>
    </dgm:pt>
    <dgm:pt modelId="{D522C839-FD6E-432C-8F01-70755C3F8BDA}" type="parTrans" cxnId="{4DFBF92C-7683-4E85-A976-B57548AA7B83}">
      <dgm:prSet/>
      <dgm:spPr/>
      <dgm:t>
        <a:bodyPr/>
        <a:lstStyle/>
        <a:p>
          <a:endParaRPr lang="en-US"/>
        </a:p>
      </dgm:t>
    </dgm:pt>
    <dgm:pt modelId="{16DDD65A-6036-4959-A538-97605302D567}" type="sibTrans" cxnId="{4DFBF92C-7683-4E85-A976-B57548AA7B83}">
      <dgm:prSet/>
      <dgm:spPr/>
      <dgm:t>
        <a:bodyPr/>
        <a:lstStyle/>
        <a:p>
          <a:endParaRPr lang="en-US"/>
        </a:p>
      </dgm:t>
    </dgm:pt>
    <dgm:pt modelId="{0067E4E2-3404-4A52-A8F4-9465E09AAE44}">
      <dgm:prSet/>
      <dgm:spPr/>
      <dgm:t>
        <a:bodyPr/>
        <a:lstStyle/>
        <a:p>
          <a:r>
            <a:rPr lang="en-CA" dirty="0"/>
            <a:t>Query the count:</a:t>
          </a:r>
          <a:endParaRPr lang="en-US" dirty="0"/>
        </a:p>
      </dgm:t>
    </dgm:pt>
    <dgm:pt modelId="{35560EEA-69B6-4BAE-847A-CD77A8E6D30D}" type="parTrans" cxnId="{1D5B98E3-CF9C-429E-B246-95033284DE97}">
      <dgm:prSet/>
      <dgm:spPr/>
      <dgm:t>
        <a:bodyPr/>
        <a:lstStyle/>
        <a:p>
          <a:endParaRPr lang="en-US"/>
        </a:p>
      </dgm:t>
    </dgm:pt>
    <dgm:pt modelId="{812BACF9-D8BF-47E5-B8E5-EE88532D27C3}" type="sibTrans" cxnId="{1D5B98E3-CF9C-429E-B246-95033284DE97}">
      <dgm:prSet/>
      <dgm:spPr/>
      <dgm:t>
        <a:bodyPr/>
        <a:lstStyle/>
        <a:p>
          <a:endParaRPr lang="en-US"/>
        </a:p>
      </dgm:t>
    </dgm:pt>
    <dgm:pt modelId="{8821F468-A731-4EC1-BE07-C4D9293B6F4A}">
      <dgm:prSet/>
      <dgm:spPr/>
      <dgm:t>
        <a:bodyPr/>
        <a:lstStyle/>
        <a:p>
          <a:r>
            <a:rPr lang="en-CA"/>
            <a:t>xs.Count</a:t>
          </a:r>
          <a:endParaRPr lang="en-US"/>
        </a:p>
      </dgm:t>
    </dgm:pt>
    <dgm:pt modelId="{D1069220-8680-4AA3-8367-485EE65A56D6}" type="parTrans" cxnId="{1B1AABE1-0A8F-46A8-9AA3-410EFC154DD9}">
      <dgm:prSet/>
      <dgm:spPr/>
      <dgm:t>
        <a:bodyPr/>
        <a:lstStyle/>
        <a:p>
          <a:endParaRPr lang="en-US"/>
        </a:p>
      </dgm:t>
    </dgm:pt>
    <dgm:pt modelId="{5CDB46F1-5AA9-4554-A34C-D505C81E4360}" type="sibTrans" cxnId="{1B1AABE1-0A8F-46A8-9AA3-410EFC154DD9}">
      <dgm:prSet/>
      <dgm:spPr/>
      <dgm:t>
        <a:bodyPr/>
        <a:lstStyle/>
        <a:p>
          <a:endParaRPr lang="en-US"/>
        </a:p>
      </dgm:t>
    </dgm:pt>
    <dgm:pt modelId="{4E85BEF3-351A-4093-8323-82A1280E7059}">
      <dgm:prSet/>
      <dgm:spPr/>
      <dgm:t>
        <a:bodyPr/>
        <a:lstStyle/>
        <a:p>
          <a:r>
            <a:rPr lang="en-CA" dirty="0"/>
            <a:t>Retrieve specific elements:</a:t>
          </a:r>
          <a:endParaRPr lang="en-US" dirty="0"/>
        </a:p>
      </dgm:t>
    </dgm:pt>
    <dgm:pt modelId="{0CE7F761-DA66-444E-A5E6-BE543DA9F0D7}" type="parTrans" cxnId="{82C516B9-72C9-4B45-BF79-1BD926AAD500}">
      <dgm:prSet/>
      <dgm:spPr/>
      <dgm:t>
        <a:bodyPr/>
        <a:lstStyle/>
        <a:p>
          <a:endParaRPr lang="en-US"/>
        </a:p>
      </dgm:t>
    </dgm:pt>
    <dgm:pt modelId="{11B837F0-7D82-4B46-B7F6-5AF286914523}" type="sibTrans" cxnId="{82C516B9-72C9-4B45-BF79-1BD926AAD500}">
      <dgm:prSet/>
      <dgm:spPr/>
      <dgm:t>
        <a:bodyPr/>
        <a:lstStyle/>
        <a:p>
          <a:endParaRPr lang="en-US"/>
        </a:p>
      </dgm:t>
    </dgm:pt>
    <dgm:pt modelId="{1EA0C845-FB3C-4009-9195-AFFDD3B31AB8}">
      <dgm:prSet/>
      <dgm:spPr/>
      <dgm:t>
        <a:bodyPr/>
        <a:lstStyle/>
        <a:p>
          <a:r>
            <a:rPr lang="en-CA" dirty="0"/>
            <a:t>var v = </a:t>
          </a:r>
          <a:r>
            <a:rPr lang="en-CA" dirty="0" err="1"/>
            <a:t>xs</a:t>
          </a:r>
          <a:r>
            <a:rPr lang="en-CA" dirty="0"/>
            <a:t>[3];</a:t>
          </a:r>
          <a:endParaRPr lang="en-US" dirty="0"/>
        </a:p>
      </dgm:t>
    </dgm:pt>
    <dgm:pt modelId="{D71BC14D-9414-41FC-ABFB-B29E7D7726D6}" type="parTrans" cxnId="{D1B1751D-799E-4E7F-BC73-017C3BCF8554}">
      <dgm:prSet/>
      <dgm:spPr/>
      <dgm:t>
        <a:bodyPr/>
        <a:lstStyle/>
        <a:p>
          <a:endParaRPr lang="en-US"/>
        </a:p>
      </dgm:t>
    </dgm:pt>
    <dgm:pt modelId="{CA35843D-385C-4A52-961F-2E9954812A15}" type="sibTrans" cxnId="{D1B1751D-799E-4E7F-BC73-017C3BCF8554}">
      <dgm:prSet/>
      <dgm:spPr/>
      <dgm:t>
        <a:bodyPr/>
        <a:lstStyle/>
        <a:p>
          <a:endParaRPr lang="en-US"/>
        </a:p>
      </dgm:t>
    </dgm:pt>
    <dgm:pt modelId="{BFCDFA98-C117-4A3A-AC60-0066A06C32D8}">
      <dgm:prSet/>
      <dgm:spPr/>
      <dgm:t>
        <a:bodyPr/>
        <a:lstStyle/>
        <a:p>
          <a:r>
            <a:rPr lang="en-CA" dirty="0"/>
            <a:t>Change specific items: </a:t>
          </a:r>
          <a:endParaRPr lang="en-US" dirty="0"/>
        </a:p>
      </dgm:t>
    </dgm:pt>
    <dgm:pt modelId="{E40EC627-6678-46AE-A220-7757E6772E78}" type="parTrans" cxnId="{48A345CA-DC6A-42AD-BBEF-5991A4B02481}">
      <dgm:prSet/>
      <dgm:spPr/>
      <dgm:t>
        <a:bodyPr/>
        <a:lstStyle/>
        <a:p>
          <a:endParaRPr lang="en-US"/>
        </a:p>
      </dgm:t>
    </dgm:pt>
    <dgm:pt modelId="{37AE2B63-3FB0-422D-AC26-BA636E97E7D3}" type="sibTrans" cxnId="{48A345CA-DC6A-42AD-BBEF-5991A4B02481}">
      <dgm:prSet/>
      <dgm:spPr/>
      <dgm:t>
        <a:bodyPr/>
        <a:lstStyle/>
        <a:p>
          <a:endParaRPr lang="en-US"/>
        </a:p>
      </dgm:t>
    </dgm:pt>
    <dgm:pt modelId="{BCD36A88-69BD-4611-9ECD-8D280165ED00}">
      <dgm:prSet/>
      <dgm:spPr/>
      <dgm:t>
        <a:bodyPr/>
        <a:lstStyle/>
        <a:p>
          <a:r>
            <a:rPr lang="en-CA"/>
            <a:t>xs[i] = new Vector3(0, 2, 0);</a:t>
          </a:r>
          <a:endParaRPr lang="en-US"/>
        </a:p>
      </dgm:t>
    </dgm:pt>
    <dgm:pt modelId="{F398676D-E776-41A5-A8E1-FA0BB2E3C05E}" type="parTrans" cxnId="{5B34A77B-CAFC-4979-9D14-E24B1FB9056C}">
      <dgm:prSet/>
      <dgm:spPr/>
      <dgm:t>
        <a:bodyPr/>
        <a:lstStyle/>
        <a:p>
          <a:endParaRPr lang="en-US"/>
        </a:p>
      </dgm:t>
    </dgm:pt>
    <dgm:pt modelId="{856E8B1E-D53C-4178-93D8-EBAEB0B2CCB5}" type="sibTrans" cxnId="{5B34A77B-CAFC-4979-9D14-E24B1FB9056C}">
      <dgm:prSet/>
      <dgm:spPr/>
      <dgm:t>
        <a:bodyPr/>
        <a:lstStyle/>
        <a:p>
          <a:endParaRPr lang="en-US"/>
        </a:p>
      </dgm:t>
    </dgm:pt>
    <dgm:pt modelId="{07E5FC95-5078-49EF-87CE-B3305EA0ACC0}" type="pres">
      <dgm:prSet presAssocID="{42C87041-16BF-420A-99E6-38528854EBE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F107C5-EC45-4CC4-86D9-1A67A809B0A1}" type="pres">
      <dgm:prSet presAssocID="{E3900C62-E4F4-4F48-BEE8-5C14776B790C}" presName="root" presStyleCnt="0"/>
      <dgm:spPr/>
    </dgm:pt>
    <dgm:pt modelId="{30961EDA-0018-4F1E-A7FC-8988D73A0E76}" type="pres">
      <dgm:prSet presAssocID="{E3900C62-E4F4-4F48-BEE8-5C14776B790C}" presName="rootComposite" presStyleCnt="0"/>
      <dgm:spPr/>
    </dgm:pt>
    <dgm:pt modelId="{763313B3-8769-4DC3-9A75-FF6BFE398243}" type="pres">
      <dgm:prSet presAssocID="{E3900C62-E4F4-4F48-BEE8-5C14776B790C}" presName="rootText" presStyleLbl="node1" presStyleIdx="0" presStyleCnt="5"/>
      <dgm:spPr/>
    </dgm:pt>
    <dgm:pt modelId="{67B7E083-97E4-4D0A-9E42-6CBF976969A9}" type="pres">
      <dgm:prSet presAssocID="{E3900C62-E4F4-4F48-BEE8-5C14776B790C}" presName="rootConnector" presStyleLbl="node1" presStyleIdx="0" presStyleCnt="5"/>
      <dgm:spPr/>
    </dgm:pt>
    <dgm:pt modelId="{017B83B2-BDD4-443F-AFB1-AAC6FE1BF3AE}" type="pres">
      <dgm:prSet presAssocID="{E3900C62-E4F4-4F48-BEE8-5C14776B790C}" presName="childShape" presStyleCnt="0"/>
      <dgm:spPr/>
    </dgm:pt>
    <dgm:pt modelId="{A3191CDD-484C-401B-B2E4-82DB4541334C}" type="pres">
      <dgm:prSet presAssocID="{227B8B8A-70DB-4AA6-98F6-22BB1FA48B16}" presName="Name13" presStyleLbl="parChTrans1D2" presStyleIdx="0" presStyleCnt="5"/>
      <dgm:spPr/>
    </dgm:pt>
    <dgm:pt modelId="{0DACFCAA-A1B6-4E31-8A7F-D00F1149D4F0}" type="pres">
      <dgm:prSet presAssocID="{E3AA70D7-BF84-4A10-8130-0D2267C566D7}" presName="childText" presStyleLbl="bgAcc1" presStyleIdx="0" presStyleCnt="5">
        <dgm:presLayoutVars>
          <dgm:bulletEnabled val="1"/>
        </dgm:presLayoutVars>
      </dgm:prSet>
      <dgm:spPr/>
    </dgm:pt>
    <dgm:pt modelId="{C8D59B49-7E7E-4842-ADCD-FAE3999CDA33}" type="pres">
      <dgm:prSet presAssocID="{36C3A5E3-C8D4-473E-9171-880745EAAC04}" presName="root" presStyleCnt="0"/>
      <dgm:spPr/>
    </dgm:pt>
    <dgm:pt modelId="{E8D8A8E6-A9AD-4437-9D66-D2E62C0034FD}" type="pres">
      <dgm:prSet presAssocID="{36C3A5E3-C8D4-473E-9171-880745EAAC04}" presName="rootComposite" presStyleCnt="0"/>
      <dgm:spPr/>
    </dgm:pt>
    <dgm:pt modelId="{4006DE06-9F39-4CD5-A8FB-BF839D36F24C}" type="pres">
      <dgm:prSet presAssocID="{36C3A5E3-C8D4-473E-9171-880745EAAC04}" presName="rootText" presStyleLbl="node1" presStyleIdx="1" presStyleCnt="5"/>
      <dgm:spPr/>
    </dgm:pt>
    <dgm:pt modelId="{26C799B8-F350-4F1B-B032-A5E5B65CAAB4}" type="pres">
      <dgm:prSet presAssocID="{36C3A5E3-C8D4-473E-9171-880745EAAC04}" presName="rootConnector" presStyleLbl="node1" presStyleIdx="1" presStyleCnt="5"/>
      <dgm:spPr/>
    </dgm:pt>
    <dgm:pt modelId="{50107D23-48E9-444D-8E4E-C1DD5B92BE5F}" type="pres">
      <dgm:prSet presAssocID="{36C3A5E3-C8D4-473E-9171-880745EAAC04}" presName="childShape" presStyleCnt="0"/>
      <dgm:spPr/>
    </dgm:pt>
    <dgm:pt modelId="{574D8707-BF2B-43BB-BA66-BD4DB3F94712}" type="pres">
      <dgm:prSet presAssocID="{D522C839-FD6E-432C-8F01-70755C3F8BDA}" presName="Name13" presStyleLbl="parChTrans1D2" presStyleIdx="1" presStyleCnt="5"/>
      <dgm:spPr/>
    </dgm:pt>
    <dgm:pt modelId="{757A4E7D-C7AB-4EB5-90A8-3B8A836F1A8A}" type="pres">
      <dgm:prSet presAssocID="{9DED5CC7-51E7-48C1-AD59-0CFE4D7FB40D}" presName="childText" presStyleLbl="bgAcc1" presStyleIdx="1" presStyleCnt="5">
        <dgm:presLayoutVars>
          <dgm:bulletEnabled val="1"/>
        </dgm:presLayoutVars>
      </dgm:prSet>
      <dgm:spPr/>
    </dgm:pt>
    <dgm:pt modelId="{BE5B4C4C-AD84-4758-B93F-AD208EDC7E07}" type="pres">
      <dgm:prSet presAssocID="{0067E4E2-3404-4A52-A8F4-9465E09AAE44}" presName="root" presStyleCnt="0"/>
      <dgm:spPr/>
    </dgm:pt>
    <dgm:pt modelId="{56D8C824-C290-46A9-A34E-BD5317585872}" type="pres">
      <dgm:prSet presAssocID="{0067E4E2-3404-4A52-A8F4-9465E09AAE44}" presName="rootComposite" presStyleCnt="0"/>
      <dgm:spPr/>
    </dgm:pt>
    <dgm:pt modelId="{2B0CA715-1601-4D27-BB5E-8D791343E4CE}" type="pres">
      <dgm:prSet presAssocID="{0067E4E2-3404-4A52-A8F4-9465E09AAE44}" presName="rootText" presStyleLbl="node1" presStyleIdx="2" presStyleCnt="5"/>
      <dgm:spPr/>
    </dgm:pt>
    <dgm:pt modelId="{61C931C5-A938-4622-B1C2-E2C2491ACDAB}" type="pres">
      <dgm:prSet presAssocID="{0067E4E2-3404-4A52-A8F4-9465E09AAE44}" presName="rootConnector" presStyleLbl="node1" presStyleIdx="2" presStyleCnt="5"/>
      <dgm:spPr/>
    </dgm:pt>
    <dgm:pt modelId="{679F1277-04C9-4E48-AF02-7366E95F0A85}" type="pres">
      <dgm:prSet presAssocID="{0067E4E2-3404-4A52-A8F4-9465E09AAE44}" presName="childShape" presStyleCnt="0"/>
      <dgm:spPr/>
    </dgm:pt>
    <dgm:pt modelId="{54068A37-F213-41EE-8620-319215D3543D}" type="pres">
      <dgm:prSet presAssocID="{D1069220-8680-4AA3-8367-485EE65A56D6}" presName="Name13" presStyleLbl="parChTrans1D2" presStyleIdx="2" presStyleCnt="5"/>
      <dgm:spPr/>
    </dgm:pt>
    <dgm:pt modelId="{C571F3B2-97AA-4ED6-991A-95D5847112EC}" type="pres">
      <dgm:prSet presAssocID="{8821F468-A731-4EC1-BE07-C4D9293B6F4A}" presName="childText" presStyleLbl="bgAcc1" presStyleIdx="2" presStyleCnt="5">
        <dgm:presLayoutVars>
          <dgm:bulletEnabled val="1"/>
        </dgm:presLayoutVars>
      </dgm:prSet>
      <dgm:spPr/>
    </dgm:pt>
    <dgm:pt modelId="{97E93552-A24E-4ADA-8EEB-6FB01D3AF584}" type="pres">
      <dgm:prSet presAssocID="{4E85BEF3-351A-4093-8323-82A1280E7059}" presName="root" presStyleCnt="0"/>
      <dgm:spPr/>
    </dgm:pt>
    <dgm:pt modelId="{195C48D4-7C4A-4061-84CA-0C65636805CE}" type="pres">
      <dgm:prSet presAssocID="{4E85BEF3-351A-4093-8323-82A1280E7059}" presName="rootComposite" presStyleCnt="0"/>
      <dgm:spPr/>
    </dgm:pt>
    <dgm:pt modelId="{E101C04C-C7FD-4E40-A4D7-51B558BD49DF}" type="pres">
      <dgm:prSet presAssocID="{4E85BEF3-351A-4093-8323-82A1280E7059}" presName="rootText" presStyleLbl="node1" presStyleIdx="3" presStyleCnt="5"/>
      <dgm:spPr/>
    </dgm:pt>
    <dgm:pt modelId="{40731293-0AC6-4EA9-92A9-A66439235D1A}" type="pres">
      <dgm:prSet presAssocID="{4E85BEF3-351A-4093-8323-82A1280E7059}" presName="rootConnector" presStyleLbl="node1" presStyleIdx="3" presStyleCnt="5"/>
      <dgm:spPr/>
    </dgm:pt>
    <dgm:pt modelId="{4414EE19-41AE-4CD5-8315-5DC0B37CA2EA}" type="pres">
      <dgm:prSet presAssocID="{4E85BEF3-351A-4093-8323-82A1280E7059}" presName="childShape" presStyleCnt="0"/>
      <dgm:spPr/>
    </dgm:pt>
    <dgm:pt modelId="{E55D3E14-5155-4DF2-8D85-DAEA35DCDEF0}" type="pres">
      <dgm:prSet presAssocID="{D71BC14D-9414-41FC-ABFB-B29E7D7726D6}" presName="Name13" presStyleLbl="parChTrans1D2" presStyleIdx="3" presStyleCnt="5"/>
      <dgm:spPr/>
    </dgm:pt>
    <dgm:pt modelId="{662CDF93-CC0D-4E9D-9BE4-0C863058670D}" type="pres">
      <dgm:prSet presAssocID="{1EA0C845-FB3C-4009-9195-AFFDD3B31AB8}" presName="childText" presStyleLbl="bgAcc1" presStyleIdx="3" presStyleCnt="5">
        <dgm:presLayoutVars>
          <dgm:bulletEnabled val="1"/>
        </dgm:presLayoutVars>
      </dgm:prSet>
      <dgm:spPr/>
    </dgm:pt>
    <dgm:pt modelId="{C647EA67-E630-46C3-BD7D-51F1AA6431C6}" type="pres">
      <dgm:prSet presAssocID="{BFCDFA98-C117-4A3A-AC60-0066A06C32D8}" presName="root" presStyleCnt="0"/>
      <dgm:spPr/>
    </dgm:pt>
    <dgm:pt modelId="{AA89F741-E7B2-4FC0-976D-236A86DAF506}" type="pres">
      <dgm:prSet presAssocID="{BFCDFA98-C117-4A3A-AC60-0066A06C32D8}" presName="rootComposite" presStyleCnt="0"/>
      <dgm:spPr/>
    </dgm:pt>
    <dgm:pt modelId="{810D08BA-2385-4C43-A43F-FBA6E52DF6F1}" type="pres">
      <dgm:prSet presAssocID="{BFCDFA98-C117-4A3A-AC60-0066A06C32D8}" presName="rootText" presStyleLbl="node1" presStyleIdx="4" presStyleCnt="5"/>
      <dgm:spPr/>
    </dgm:pt>
    <dgm:pt modelId="{800A9E15-F64E-48CB-A0E8-864D94048976}" type="pres">
      <dgm:prSet presAssocID="{BFCDFA98-C117-4A3A-AC60-0066A06C32D8}" presName="rootConnector" presStyleLbl="node1" presStyleIdx="4" presStyleCnt="5"/>
      <dgm:spPr/>
    </dgm:pt>
    <dgm:pt modelId="{7751A6AF-C3C7-4151-A4AB-1C184C98DB71}" type="pres">
      <dgm:prSet presAssocID="{BFCDFA98-C117-4A3A-AC60-0066A06C32D8}" presName="childShape" presStyleCnt="0"/>
      <dgm:spPr/>
    </dgm:pt>
    <dgm:pt modelId="{81277F2B-9149-439B-9C51-BEB8217E4EE7}" type="pres">
      <dgm:prSet presAssocID="{F398676D-E776-41A5-A8E1-FA0BB2E3C05E}" presName="Name13" presStyleLbl="parChTrans1D2" presStyleIdx="4" presStyleCnt="5"/>
      <dgm:spPr/>
    </dgm:pt>
    <dgm:pt modelId="{3F8EFBFA-2A0B-430E-AFC8-0F21615A2E7E}" type="pres">
      <dgm:prSet presAssocID="{BCD36A88-69BD-4611-9ECD-8D280165ED00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4329FC00-7E1B-41D1-9BF7-52226C0F67D3}" srcId="{42C87041-16BF-420A-99E6-38528854EBE5}" destId="{36C3A5E3-C8D4-473E-9171-880745EAAC04}" srcOrd="1" destOrd="0" parTransId="{68E14122-5206-4715-83CC-D6035CCFB6F2}" sibTransId="{84DE677D-013C-4946-83B9-35AE0ABEA10C}"/>
    <dgm:cxn modelId="{05DBCD07-74D1-4E93-9DBC-C6C49AF45B63}" type="presOf" srcId="{1EA0C845-FB3C-4009-9195-AFFDD3B31AB8}" destId="{662CDF93-CC0D-4E9D-9BE4-0C863058670D}" srcOrd="0" destOrd="0" presId="urn:microsoft.com/office/officeart/2005/8/layout/hierarchy3"/>
    <dgm:cxn modelId="{B9BFBE09-9796-4E6E-B496-D2F1A9E44098}" type="presOf" srcId="{BFCDFA98-C117-4A3A-AC60-0066A06C32D8}" destId="{810D08BA-2385-4C43-A43F-FBA6E52DF6F1}" srcOrd="0" destOrd="0" presId="urn:microsoft.com/office/officeart/2005/8/layout/hierarchy3"/>
    <dgm:cxn modelId="{9B73B20F-68D6-4C07-B71F-B638997E21DD}" type="presOf" srcId="{227B8B8A-70DB-4AA6-98F6-22BB1FA48B16}" destId="{A3191CDD-484C-401B-B2E4-82DB4541334C}" srcOrd="0" destOrd="0" presId="urn:microsoft.com/office/officeart/2005/8/layout/hierarchy3"/>
    <dgm:cxn modelId="{16A7EA1B-4B6E-44AB-85E7-FAEA1860DE32}" type="presOf" srcId="{E3900C62-E4F4-4F48-BEE8-5C14776B790C}" destId="{763313B3-8769-4DC3-9A75-FF6BFE398243}" srcOrd="0" destOrd="0" presId="urn:microsoft.com/office/officeart/2005/8/layout/hierarchy3"/>
    <dgm:cxn modelId="{557ECA1C-0330-4700-BE20-5C331367EED5}" type="presOf" srcId="{E3900C62-E4F4-4F48-BEE8-5C14776B790C}" destId="{67B7E083-97E4-4D0A-9E42-6CBF976969A9}" srcOrd="1" destOrd="0" presId="urn:microsoft.com/office/officeart/2005/8/layout/hierarchy3"/>
    <dgm:cxn modelId="{D1B1751D-799E-4E7F-BC73-017C3BCF8554}" srcId="{4E85BEF3-351A-4093-8323-82A1280E7059}" destId="{1EA0C845-FB3C-4009-9195-AFFDD3B31AB8}" srcOrd="0" destOrd="0" parTransId="{D71BC14D-9414-41FC-ABFB-B29E7D7726D6}" sibTransId="{CA35843D-385C-4A52-961F-2E9954812A15}"/>
    <dgm:cxn modelId="{FDA0CE1E-522E-4648-A332-A0058A5DA43C}" type="presOf" srcId="{8821F468-A731-4EC1-BE07-C4D9293B6F4A}" destId="{C571F3B2-97AA-4ED6-991A-95D5847112EC}" srcOrd="0" destOrd="0" presId="urn:microsoft.com/office/officeart/2005/8/layout/hierarchy3"/>
    <dgm:cxn modelId="{66625326-A744-4656-B65C-10B10798D16B}" type="presOf" srcId="{E3AA70D7-BF84-4A10-8130-0D2267C566D7}" destId="{0DACFCAA-A1B6-4E31-8A7F-D00F1149D4F0}" srcOrd="0" destOrd="0" presId="urn:microsoft.com/office/officeart/2005/8/layout/hierarchy3"/>
    <dgm:cxn modelId="{A036B82A-E5F9-4727-836F-7D1E6E73E256}" type="presOf" srcId="{4E85BEF3-351A-4093-8323-82A1280E7059}" destId="{40731293-0AC6-4EA9-92A9-A66439235D1A}" srcOrd="1" destOrd="0" presId="urn:microsoft.com/office/officeart/2005/8/layout/hierarchy3"/>
    <dgm:cxn modelId="{4DFBF92C-7683-4E85-A976-B57548AA7B83}" srcId="{36C3A5E3-C8D4-473E-9171-880745EAAC04}" destId="{9DED5CC7-51E7-48C1-AD59-0CFE4D7FB40D}" srcOrd="0" destOrd="0" parTransId="{D522C839-FD6E-432C-8F01-70755C3F8BDA}" sibTransId="{16DDD65A-6036-4959-A538-97605302D567}"/>
    <dgm:cxn modelId="{3439662D-2570-4999-A005-47592AA04DB5}" type="presOf" srcId="{D1069220-8680-4AA3-8367-485EE65A56D6}" destId="{54068A37-F213-41EE-8620-319215D3543D}" srcOrd="0" destOrd="0" presId="urn:microsoft.com/office/officeart/2005/8/layout/hierarchy3"/>
    <dgm:cxn modelId="{78747A2E-46D3-4497-B9F2-A8CF3C8CAD4A}" type="presOf" srcId="{BFCDFA98-C117-4A3A-AC60-0066A06C32D8}" destId="{800A9E15-F64E-48CB-A0E8-864D94048976}" srcOrd="1" destOrd="0" presId="urn:microsoft.com/office/officeart/2005/8/layout/hierarchy3"/>
    <dgm:cxn modelId="{4B90933B-D3C9-452B-94D8-42C22D9BA27D}" type="presOf" srcId="{36C3A5E3-C8D4-473E-9171-880745EAAC04}" destId="{4006DE06-9F39-4CD5-A8FB-BF839D36F24C}" srcOrd="0" destOrd="0" presId="urn:microsoft.com/office/officeart/2005/8/layout/hierarchy3"/>
    <dgm:cxn modelId="{CC57C761-C3C9-401B-B3E1-0C7C7D1F7F1E}" type="presOf" srcId="{BCD36A88-69BD-4611-9ECD-8D280165ED00}" destId="{3F8EFBFA-2A0B-430E-AFC8-0F21615A2E7E}" srcOrd="0" destOrd="0" presId="urn:microsoft.com/office/officeart/2005/8/layout/hierarchy3"/>
    <dgm:cxn modelId="{D543F045-DC70-4CCF-8151-CE3F7BE63F55}" srcId="{E3900C62-E4F4-4F48-BEE8-5C14776B790C}" destId="{E3AA70D7-BF84-4A10-8130-0D2267C566D7}" srcOrd="0" destOrd="0" parTransId="{227B8B8A-70DB-4AA6-98F6-22BB1FA48B16}" sibTransId="{4A8B94F4-713D-4892-AAF1-8014AA26AE55}"/>
    <dgm:cxn modelId="{6BBCFC45-1E7F-4F76-95AC-7E960E5A65EB}" type="presOf" srcId="{36C3A5E3-C8D4-473E-9171-880745EAAC04}" destId="{26C799B8-F350-4F1B-B032-A5E5B65CAAB4}" srcOrd="1" destOrd="0" presId="urn:microsoft.com/office/officeart/2005/8/layout/hierarchy3"/>
    <dgm:cxn modelId="{5A3F054A-845B-440E-AC4D-080B5161659D}" type="presOf" srcId="{42C87041-16BF-420A-99E6-38528854EBE5}" destId="{07E5FC95-5078-49EF-87CE-B3305EA0ACC0}" srcOrd="0" destOrd="0" presId="urn:microsoft.com/office/officeart/2005/8/layout/hierarchy3"/>
    <dgm:cxn modelId="{F38B224C-59E8-45C7-A960-A749A3DAF3B7}" type="presOf" srcId="{D522C839-FD6E-432C-8F01-70755C3F8BDA}" destId="{574D8707-BF2B-43BB-BA66-BD4DB3F94712}" srcOrd="0" destOrd="0" presId="urn:microsoft.com/office/officeart/2005/8/layout/hierarchy3"/>
    <dgm:cxn modelId="{A4A45652-7BE7-4CE3-83A2-B94F8AA577B3}" type="presOf" srcId="{9DED5CC7-51E7-48C1-AD59-0CFE4D7FB40D}" destId="{757A4E7D-C7AB-4EB5-90A8-3B8A836F1A8A}" srcOrd="0" destOrd="0" presId="urn:microsoft.com/office/officeart/2005/8/layout/hierarchy3"/>
    <dgm:cxn modelId="{5B34A77B-CAFC-4979-9D14-E24B1FB9056C}" srcId="{BFCDFA98-C117-4A3A-AC60-0066A06C32D8}" destId="{BCD36A88-69BD-4611-9ECD-8D280165ED00}" srcOrd="0" destOrd="0" parTransId="{F398676D-E776-41A5-A8E1-FA0BB2E3C05E}" sibTransId="{856E8B1E-D53C-4178-93D8-EBAEB0B2CCB5}"/>
    <dgm:cxn modelId="{B83D9382-C097-4CA3-92B3-1D33601D1206}" type="presOf" srcId="{D71BC14D-9414-41FC-ABFB-B29E7D7726D6}" destId="{E55D3E14-5155-4DF2-8D85-DAEA35DCDEF0}" srcOrd="0" destOrd="0" presId="urn:microsoft.com/office/officeart/2005/8/layout/hierarchy3"/>
    <dgm:cxn modelId="{38F9BD91-26BF-45C6-8331-2D9D4973E800}" type="presOf" srcId="{4E85BEF3-351A-4093-8323-82A1280E7059}" destId="{E101C04C-C7FD-4E40-A4D7-51B558BD49DF}" srcOrd="0" destOrd="0" presId="urn:microsoft.com/office/officeart/2005/8/layout/hierarchy3"/>
    <dgm:cxn modelId="{5AEEC3AD-67E0-41EA-932E-468C892C4F41}" srcId="{42C87041-16BF-420A-99E6-38528854EBE5}" destId="{E3900C62-E4F4-4F48-BEE8-5C14776B790C}" srcOrd="0" destOrd="0" parTransId="{7A71F29C-5A65-4CCC-8A19-81B2826540D0}" sibTransId="{E86F9BC3-6727-4A49-BE96-FEE9D61D8659}"/>
    <dgm:cxn modelId="{82C516B9-72C9-4B45-BF79-1BD926AAD500}" srcId="{42C87041-16BF-420A-99E6-38528854EBE5}" destId="{4E85BEF3-351A-4093-8323-82A1280E7059}" srcOrd="3" destOrd="0" parTransId="{0CE7F761-DA66-444E-A5E6-BE543DA9F0D7}" sibTransId="{11B837F0-7D82-4B46-B7F6-5AF286914523}"/>
    <dgm:cxn modelId="{10BA75B9-DC88-4355-8421-A4A35B36AF02}" type="presOf" srcId="{0067E4E2-3404-4A52-A8F4-9465E09AAE44}" destId="{2B0CA715-1601-4D27-BB5E-8D791343E4CE}" srcOrd="0" destOrd="0" presId="urn:microsoft.com/office/officeart/2005/8/layout/hierarchy3"/>
    <dgm:cxn modelId="{48A345CA-DC6A-42AD-BBEF-5991A4B02481}" srcId="{42C87041-16BF-420A-99E6-38528854EBE5}" destId="{BFCDFA98-C117-4A3A-AC60-0066A06C32D8}" srcOrd="4" destOrd="0" parTransId="{E40EC627-6678-46AE-A220-7757E6772E78}" sibTransId="{37AE2B63-3FB0-422D-AC26-BA636E97E7D3}"/>
    <dgm:cxn modelId="{B1456BD0-8B70-4E22-B659-518A0A30F39C}" type="presOf" srcId="{0067E4E2-3404-4A52-A8F4-9465E09AAE44}" destId="{61C931C5-A938-4622-B1C2-E2C2491ACDAB}" srcOrd="1" destOrd="0" presId="urn:microsoft.com/office/officeart/2005/8/layout/hierarchy3"/>
    <dgm:cxn modelId="{F6C554DE-8B9E-459E-892A-99BEFCB89414}" type="presOf" srcId="{F398676D-E776-41A5-A8E1-FA0BB2E3C05E}" destId="{81277F2B-9149-439B-9C51-BEB8217E4EE7}" srcOrd="0" destOrd="0" presId="urn:microsoft.com/office/officeart/2005/8/layout/hierarchy3"/>
    <dgm:cxn modelId="{1B1AABE1-0A8F-46A8-9AA3-410EFC154DD9}" srcId="{0067E4E2-3404-4A52-A8F4-9465E09AAE44}" destId="{8821F468-A731-4EC1-BE07-C4D9293B6F4A}" srcOrd="0" destOrd="0" parTransId="{D1069220-8680-4AA3-8367-485EE65A56D6}" sibTransId="{5CDB46F1-5AA9-4554-A34C-D505C81E4360}"/>
    <dgm:cxn modelId="{1D5B98E3-CF9C-429E-B246-95033284DE97}" srcId="{42C87041-16BF-420A-99E6-38528854EBE5}" destId="{0067E4E2-3404-4A52-A8F4-9465E09AAE44}" srcOrd="2" destOrd="0" parTransId="{35560EEA-69B6-4BAE-847A-CD77A8E6D30D}" sibTransId="{812BACF9-D8BF-47E5-B8E5-EE88532D27C3}"/>
    <dgm:cxn modelId="{22CAB443-B40F-4938-82C1-927DD9E2AEC2}" type="presParOf" srcId="{07E5FC95-5078-49EF-87CE-B3305EA0ACC0}" destId="{DFF107C5-EC45-4CC4-86D9-1A67A809B0A1}" srcOrd="0" destOrd="0" presId="urn:microsoft.com/office/officeart/2005/8/layout/hierarchy3"/>
    <dgm:cxn modelId="{9CC94E42-1F4E-488F-887C-D3D8EF248558}" type="presParOf" srcId="{DFF107C5-EC45-4CC4-86D9-1A67A809B0A1}" destId="{30961EDA-0018-4F1E-A7FC-8988D73A0E76}" srcOrd="0" destOrd="0" presId="urn:microsoft.com/office/officeart/2005/8/layout/hierarchy3"/>
    <dgm:cxn modelId="{6FC7911C-DA3D-48BC-B6EF-4FDF6426552B}" type="presParOf" srcId="{30961EDA-0018-4F1E-A7FC-8988D73A0E76}" destId="{763313B3-8769-4DC3-9A75-FF6BFE398243}" srcOrd="0" destOrd="0" presId="urn:microsoft.com/office/officeart/2005/8/layout/hierarchy3"/>
    <dgm:cxn modelId="{E472A452-B484-4E1D-A118-1B5BF3098567}" type="presParOf" srcId="{30961EDA-0018-4F1E-A7FC-8988D73A0E76}" destId="{67B7E083-97E4-4D0A-9E42-6CBF976969A9}" srcOrd="1" destOrd="0" presId="urn:microsoft.com/office/officeart/2005/8/layout/hierarchy3"/>
    <dgm:cxn modelId="{DAE3EF8C-CE6A-4205-A2E3-59E8F084F85C}" type="presParOf" srcId="{DFF107C5-EC45-4CC4-86D9-1A67A809B0A1}" destId="{017B83B2-BDD4-443F-AFB1-AAC6FE1BF3AE}" srcOrd="1" destOrd="0" presId="urn:microsoft.com/office/officeart/2005/8/layout/hierarchy3"/>
    <dgm:cxn modelId="{837D944C-12DB-4BA9-9094-B8EF765752C0}" type="presParOf" srcId="{017B83B2-BDD4-443F-AFB1-AAC6FE1BF3AE}" destId="{A3191CDD-484C-401B-B2E4-82DB4541334C}" srcOrd="0" destOrd="0" presId="urn:microsoft.com/office/officeart/2005/8/layout/hierarchy3"/>
    <dgm:cxn modelId="{86E50D17-E77A-45ED-8098-3468E5E17AEE}" type="presParOf" srcId="{017B83B2-BDD4-443F-AFB1-AAC6FE1BF3AE}" destId="{0DACFCAA-A1B6-4E31-8A7F-D00F1149D4F0}" srcOrd="1" destOrd="0" presId="urn:microsoft.com/office/officeart/2005/8/layout/hierarchy3"/>
    <dgm:cxn modelId="{33E5A20A-2B1D-4B78-88B2-C0FFB77D59A5}" type="presParOf" srcId="{07E5FC95-5078-49EF-87CE-B3305EA0ACC0}" destId="{C8D59B49-7E7E-4842-ADCD-FAE3999CDA33}" srcOrd="1" destOrd="0" presId="urn:microsoft.com/office/officeart/2005/8/layout/hierarchy3"/>
    <dgm:cxn modelId="{64AF2EBA-E3CD-4496-B809-C719C3AEDE05}" type="presParOf" srcId="{C8D59B49-7E7E-4842-ADCD-FAE3999CDA33}" destId="{E8D8A8E6-A9AD-4437-9D66-D2E62C0034FD}" srcOrd="0" destOrd="0" presId="urn:microsoft.com/office/officeart/2005/8/layout/hierarchy3"/>
    <dgm:cxn modelId="{A0BED2DF-724C-4416-908B-F1FB894B983E}" type="presParOf" srcId="{E8D8A8E6-A9AD-4437-9D66-D2E62C0034FD}" destId="{4006DE06-9F39-4CD5-A8FB-BF839D36F24C}" srcOrd="0" destOrd="0" presId="urn:microsoft.com/office/officeart/2005/8/layout/hierarchy3"/>
    <dgm:cxn modelId="{0DA16CCE-3CD5-4AFB-88A6-19F8FB548D4E}" type="presParOf" srcId="{E8D8A8E6-A9AD-4437-9D66-D2E62C0034FD}" destId="{26C799B8-F350-4F1B-B032-A5E5B65CAAB4}" srcOrd="1" destOrd="0" presId="urn:microsoft.com/office/officeart/2005/8/layout/hierarchy3"/>
    <dgm:cxn modelId="{0DD32CC2-B9A9-4296-94CB-F06E1CCE66B4}" type="presParOf" srcId="{C8D59B49-7E7E-4842-ADCD-FAE3999CDA33}" destId="{50107D23-48E9-444D-8E4E-C1DD5B92BE5F}" srcOrd="1" destOrd="0" presId="urn:microsoft.com/office/officeart/2005/8/layout/hierarchy3"/>
    <dgm:cxn modelId="{BFE926F5-B626-4B22-87F9-ECC29C580B61}" type="presParOf" srcId="{50107D23-48E9-444D-8E4E-C1DD5B92BE5F}" destId="{574D8707-BF2B-43BB-BA66-BD4DB3F94712}" srcOrd="0" destOrd="0" presId="urn:microsoft.com/office/officeart/2005/8/layout/hierarchy3"/>
    <dgm:cxn modelId="{CF87611F-EC9A-40E7-9D4F-0B8BF67CACEE}" type="presParOf" srcId="{50107D23-48E9-444D-8E4E-C1DD5B92BE5F}" destId="{757A4E7D-C7AB-4EB5-90A8-3B8A836F1A8A}" srcOrd="1" destOrd="0" presId="urn:microsoft.com/office/officeart/2005/8/layout/hierarchy3"/>
    <dgm:cxn modelId="{E94CBF98-3B52-408C-828D-3F99C2E62104}" type="presParOf" srcId="{07E5FC95-5078-49EF-87CE-B3305EA0ACC0}" destId="{BE5B4C4C-AD84-4758-B93F-AD208EDC7E07}" srcOrd="2" destOrd="0" presId="urn:microsoft.com/office/officeart/2005/8/layout/hierarchy3"/>
    <dgm:cxn modelId="{8F246BAA-FA95-4029-8BE3-E3EDE49BFDE3}" type="presParOf" srcId="{BE5B4C4C-AD84-4758-B93F-AD208EDC7E07}" destId="{56D8C824-C290-46A9-A34E-BD5317585872}" srcOrd="0" destOrd="0" presId="urn:microsoft.com/office/officeart/2005/8/layout/hierarchy3"/>
    <dgm:cxn modelId="{D71B7ECD-A366-4E0F-B8CD-147B66EFD32F}" type="presParOf" srcId="{56D8C824-C290-46A9-A34E-BD5317585872}" destId="{2B0CA715-1601-4D27-BB5E-8D791343E4CE}" srcOrd="0" destOrd="0" presId="urn:microsoft.com/office/officeart/2005/8/layout/hierarchy3"/>
    <dgm:cxn modelId="{E24EE09B-0868-4F52-8E67-B2F2C26A0211}" type="presParOf" srcId="{56D8C824-C290-46A9-A34E-BD5317585872}" destId="{61C931C5-A938-4622-B1C2-E2C2491ACDAB}" srcOrd="1" destOrd="0" presId="urn:microsoft.com/office/officeart/2005/8/layout/hierarchy3"/>
    <dgm:cxn modelId="{547A0EA4-0C74-4301-A4DF-52E115C36780}" type="presParOf" srcId="{BE5B4C4C-AD84-4758-B93F-AD208EDC7E07}" destId="{679F1277-04C9-4E48-AF02-7366E95F0A85}" srcOrd="1" destOrd="0" presId="urn:microsoft.com/office/officeart/2005/8/layout/hierarchy3"/>
    <dgm:cxn modelId="{0DEE260D-4CA2-43FE-900F-BBD5D0A62B3E}" type="presParOf" srcId="{679F1277-04C9-4E48-AF02-7366E95F0A85}" destId="{54068A37-F213-41EE-8620-319215D3543D}" srcOrd="0" destOrd="0" presId="urn:microsoft.com/office/officeart/2005/8/layout/hierarchy3"/>
    <dgm:cxn modelId="{FBE220E8-6F51-4021-9789-478643CA57D6}" type="presParOf" srcId="{679F1277-04C9-4E48-AF02-7366E95F0A85}" destId="{C571F3B2-97AA-4ED6-991A-95D5847112EC}" srcOrd="1" destOrd="0" presId="urn:microsoft.com/office/officeart/2005/8/layout/hierarchy3"/>
    <dgm:cxn modelId="{C8ACAF60-E968-401A-BC45-52919AD93621}" type="presParOf" srcId="{07E5FC95-5078-49EF-87CE-B3305EA0ACC0}" destId="{97E93552-A24E-4ADA-8EEB-6FB01D3AF584}" srcOrd="3" destOrd="0" presId="urn:microsoft.com/office/officeart/2005/8/layout/hierarchy3"/>
    <dgm:cxn modelId="{387EBC32-FB04-4E34-AAC2-FD5C216E0D99}" type="presParOf" srcId="{97E93552-A24E-4ADA-8EEB-6FB01D3AF584}" destId="{195C48D4-7C4A-4061-84CA-0C65636805CE}" srcOrd="0" destOrd="0" presId="urn:microsoft.com/office/officeart/2005/8/layout/hierarchy3"/>
    <dgm:cxn modelId="{67046901-FF87-4743-840E-6F32765ACC26}" type="presParOf" srcId="{195C48D4-7C4A-4061-84CA-0C65636805CE}" destId="{E101C04C-C7FD-4E40-A4D7-51B558BD49DF}" srcOrd="0" destOrd="0" presId="urn:microsoft.com/office/officeart/2005/8/layout/hierarchy3"/>
    <dgm:cxn modelId="{9C197ECC-D76F-44D6-8948-A0905EDF9198}" type="presParOf" srcId="{195C48D4-7C4A-4061-84CA-0C65636805CE}" destId="{40731293-0AC6-4EA9-92A9-A66439235D1A}" srcOrd="1" destOrd="0" presId="urn:microsoft.com/office/officeart/2005/8/layout/hierarchy3"/>
    <dgm:cxn modelId="{4A47CE39-EB01-41C8-BCA1-1E2F1B4703D9}" type="presParOf" srcId="{97E93552-A24E-4ADA-8EEB-6FB01D3AF584}" destId="{4414EE19-41AE-4CD5-8315-5DC0B37CA2EA}" srcOrd="1" destOrd="0" presId="urn:microsoft.com/office/officeart/2005/8/layout/hierarchy3"/>
    <dgm:cxn modelId="{CFB85FD8-BAF0-4639-B7A8-CCB689B8DDDE}" type="presParOf" srcId="{4414EE19-41AE-4CD5-8315-5DC0B37CA2EA}" destId="{E55D3E14-5155-4DF2-8D85-DAEA35DCDEF0}" srcOrd="0" destOrd="0" presId="urn:microsoft.com/office/officeart/2005/8/layout/hierarchy3"/>
    <dgm:cxn modelId="{06A3E07E-8030-40BC-973E-367EF2BD5B03}" type="presParOf" srcId="{4414EE19-41AE-4CD5-8315-5DC0B37CA2EA}" destId="{662CDF93-CC0D-4E9D-9BE4-0C863058670D}" srcOrd="1" destOrd="0" presId="urn:microsoft.com/office/officeart/2005/8/layout/hierarchy3"/>
    <dgm:cxn modelId="{9D4BBA9A-B3B4-4581-8773-164778B946D2}" type="presParOf" srcId="{07E5FC95-5078-49EF-87CE-B3305EA0ACC0}" destId="{C647EA67-E630-46C3-BD7D-51F1AA6431C6}" srcOrd="4" destOrd="0" presId="urn:microsoft.com/office/officeart/2005/8/layout/hierarchy3"/>
    <dgm:cxn modelId="{1CAAA36E-90AE-4586-9E3F-8BE827EFFB7E}" type="presParOf" srcId="{C647EA67-E630-46C3-BD7D-51F1AA6431C6}" destId="{AA89F741-E7B2-4FC0-976D-236A86DAF506}" srcOrd="0" destOrd="0" presId="urn:microsoft.com/office/officeart/2005/8/layout/hierarchy3"/>
    <dgm:cxn modelId="{54BE8EDA-E0E7-40DF-8BC5-A70C2A808298}" type="presParOf" srcId="{AA89F741-E7B2-4FC0-976D-236A86DAF506}" destId="{810D08BA-2385-4C43-A43F-FBA6E52DF6F1}" srcOrd="0" destOrd="0" presId="urn:microsoft.com/office/officeart/2005/8/layout/hierarchy3"/>
    <dgm:cxn modelId="{91DE3EEC-4500-40E5-8D1D-6462438F9011}" type="presParOf" srcId="{AA89F741-E7B2-4FC0-976D-236A86DAF506}" destId="{800A9E15-F64E-48CB-A0E8-864D94048976}" srcOrd="1" destOrd="0" presId="urn:microsoft.com/office/officeart/2005/8/layout/hierarchy3"/>
    <dgm:cxn modelId="{0196DEBD-82E7-4D51-9AB7-5013E628EA95}" type="presParOf" srcId="{C647EA67-E630-46C3-BD7D-51F1AA6431C6}" destId="{7751A6AF-C3C7-4151-A4AB-1C184C98DB71}" srcOrd="1" destOrd="0" presId="urn:microsoft.com/office/officeart/2005/8/layout/hierarchy3"/>
    <dgm:cxn modelId="{87B6F010-4AAD-45E1-859C-87FC6EA6DBD1}" type="presParOf" srcId="{7751A6AF-C3C7-4151-A4AB-1C184C98DB71}" destId="{81277F2B-9149-439B-9C51-BEB8217E4EE7}" srcOrd="0" destOrd="0" presId="urn:microsoft.com/office/officeart/2005/8/layout/hierarchy3"/>
    <dgm:cxn modelId="{9BC18EC9-23F6-4C09-BD56-CFD4623D48C1}" type="presParOf" srcId="{7751A6AF-C3C7-4151-A4AB-1C184C98DB71}" destId="{3F8EFBFA-2A0B-430E-AFC8-0F21615A2E7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88BB3A3-31EA-4E30-B4B0-D6A7232851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71A51BB-F7C8-42C2-87F2-E049C379A181}">
      <dgm:prSet/>
      <dgm:spPr/>
      <dgm:t>
        <a:bodyPr/>
        <a:lstStyle/>
        <a:p>
          <a:r>
            <a:rPr lang="en-CA" dirty="0"/>
            <a:t>Lists and Arrays use an integer index for each item</a:t>
          </a:r>
          <a:endParaRPr lang="en-US" dirty="0"/>
        </a:p>
      </dgm:t>
    </dgm:pt>
    <dgm:pt modelId="{73C5557E-99FB-411E-9419-3AC3C85C5376}" type="parTrans" cxnId="{790DE249-F947-42FE-90FD-D8B0832B890C}">
      <dgm:prSet/>
      <dgm:spPr/>
      <dgm:t>
        <a:bodyPr/>
        <a:lstStyle/>
        <a:p>
          <a:endParaRPr lang="en-US"/>
        </a:p>
      </dgm:t>
    </dgm:pt>
    <dgm:pt modelId="{3EC69078-B49C-4AEF-8E70-6F7E4E027095}" type="sibTrans" cxnId="{790DE249-F947-42FE-90FD-D8B0832B890C}">
      <dgm:prSet/>
      <dgm:spPr/>
      <dgm:t>
        <a:bodyPr/>
        <a:lstStyle/>
        <a:p>
          <a:endParaRPr lang="en-US"/>
        </a:p>
      </dgm:t>
    </dgm:pt>
    <dgm:pt modelId="{E58F5E31-EA36-484A-AE78-EB983B77E89D}">
      <dgm:prSet/>
      <dgm:spPr/>
      <dgm:t>
        <a:bodyPr/>
        <a:lstStyle/>
        <a:p>
          <a:r>
            <a:rPr lang="en-CA"/>
            <a:t>Indices start at 0</a:t>
          </a:r>
          <a:endParaRPr lang="en-US"/>
        </a:p>
      </dgm:t>
    </dgm:pt>
    <dgm:pt modelId="{DA3020B1-5ABC-4B18-9512-699AC9E3F4A7}" type="parTrans" cxnId="{2B9894C8-7103-4DDA-86D7-01DA46B051E9}">
      <dgm:prSet/>
      <dgm:spPr/>
      <dgm:t>
        <a:bodyPr/>
        <a:lstStyle/>
        <a:p>
          <a:endParaRPr lang="en-US"/>
        </a:p>
      </dgm:t>
    </dgm:pt>
    <dgm:pt modelId="{F9D0EE76-2F25-460C-840C-0999C3409175}" type="sibTrans" cxnId="{2B9894C8-7103-4DDA-86D7-01DA46B051E9}">
      <dgm:prSet/>
      <dgm:spPr/>
      <dgm:t>
        <a:bodyPr/>
        <a:lstStyle/>
        <a:p>
          <a:endParaRPr lang="en-US"/>
        </a:p>
      </dgm:t>
    </dgm:pt>
    <dgm:pt modelId="{599E43F5-CDFD-4127-B878-094D7295C00C}">
      <dgm:prSet/>
      <dgm:spPr/>
      <dgm:t>
        <a:bodyPr/>
        <a:lstStyle/>
        <a:p>
          <a:r>
            <a:rPr lang="en-CA"/>
            <a:t>You can retrieve an item: </a:t>
          </a:r>
          <a:r>
            <a:rPr lang="en-CA" b="1"/>
            <a:t>myList[index]</a:t>
          </a:r>
          <a:endParaRPr lang="en-US"/>
        </a:p>
      </dgm:t>
    </dgm:pt>
    <dgm:pt modelId="{B31FE684-ED6F-4964-93C3-BE979E364ECC}" type="parTrans" cxnId="{1D7B2C2C-C3E9-404A-A8E9-1F054D747C2C}">
      <dgm:prSet/>
      <dgm:spPr/>
      <dgm:t>
        <a:bodyPr/>
        <a:lstStyle/>
        <a:p>
          <a:endParaRPr lang="en-US"/>
        </a:p>
      </dgm:t>
    </dgm:pt>
    <dgm:pt modelId="{C27AC219-E573-4B38-A162-0E366B27C4CC}" type="sibTrans" cxnId="{1D7B2C2C-C3E9-404A-A8E9-1F054D747C2C}">
      <dgm:prSet/>
      <dgm:spPr/>
      <dgm:t>
        <a:bodyPr/>
        <a:lstStyle/>
        <a:p>
          <a:endParaRPr lang="en-US"/>
        </a:p>
      </dgm:t>
    </dgm:pt>
    <dgm:pt modelId="{72CA89A9-55F1-4396-828E-CC17B9779B4C}">
      <dgm:prSet/>
      <dgm:spPr/>
      <dgm:t>
        <a:bodyPr/>
        <a:lstStyle/>
        <a:p>
          <a:r>
            <a:rPr lang="en-CA"/>
            <a:t>You can modify an item at a position: </a:t>
          </a:r>
          <a:r>
            <a:rPr lang="en-CA" b="1"/>
            <a:t>myList[index] = 12</a:t>
          </a:r>
          <a:endParaRPr lang="en-US"/>
        </a:p>
      </dgm:t>
    </dgm:pt>
    <dgm:pt modelId="{262699C1-CE58-4669-B37A-FFA7B68DD8BF}" type="parTrans" cxnId="{5B28CB18-0DD7-4694-A2C0-9C02861327FC}">
      <dgm:prSet/>
      <dgm:spPr/>
      <dgm:t>
        <a:bodyPr/>
        <a:lstStyle/>
        <a:p>
          <a:endParaRPr lang="en-US"/>
        </a:p>
      </dgm:t>
    </dgm:pt>
    <dgm:pt modelId="{CE6CAE5D-65C3-47A6-AECE-95D1A30A4A90}" type="sibTrans" cxnId="{5B28CB18-0DD7-4694-A2C0-9C02861327FC}">
      <dgm:prSet/>
      <dgm:spPr/>
      <dgm:t>
        <a:bodyPr/>
        <a:lstStyle/>
        <a:p>
          <a:endParaRPr lang="en-US"/>
        </a:p>
      </dgm:t>
    </dgm:pt>
    <dgm:pt modelId="{73F9C19B-56D9-458C-B93F-971FD3772011}">
      <dgm:prSet/>
      <dgm:spPr/>
      <dgm:t>
        <a:bodyPr/>
        <a:lstStyle/>
        <a:p>
          <a:r>
            <a:rPr lang="en-CA"/>
            <a:t>The last item in a list is: </a:t>
          </a:r>
          <a:r>
            <a:rPr lang="en-CA" b="1"/>
            <a:t>myList[myList.Count – 1]</a:t>
          </a:r>
          <a:r>
            <a:rPr lang="en-CA"/>
            <a:t> </a:t>
          </a:r>
          <a:endParaRPr lang="en-US"/>
        </a:p>
      </dgm:t>
    </dgm:pt>
    <dgm:pt modelId="{F6B755B7-F696-4DFA-94E2-94781AC701C2}" type="parTrans" cxnId="{B438A157-FDD5-4A3A-A198-A703B5570FD1}">
      <dgm:prSet/>
      <dgm:spPr/>
      <dgm:t>
        <a:bodyPr/>
        <a:lstStyle/>
        <a:p>
          <a:endParaRPr lang="en-US"/>
        </a:p>
      </dgm:t>
    </dgm:pt>
    <dgm:pt modelId="{1ED37F5C-B55D-47DC-A7F6-6E1DCC174EED}" type="sibTrans" cxnId="{B438A157-FDD5-4A3A-A198-A703B5570FD1}">
      <dgm:prSet/>
      <dgm:spPr/>
      <dgm:t>
        <a:bodyPr/>
        <a:lstStyle/>
        <a:p>
          <a:endParaRPr lang="en-US"/>
        </a:p>
      </dgm:t>
    </dgm:pt>
    <dgm:pt modelId="{F697BC8F-CBB5-4D7E-AA11-4C42B7BE6A8B}" type="pres">
      <dgm:prSet presAssocID="{588BB3A3-31EA-4E30-B4B0-D6A723285112}" presName="root" presStyleCnt="0">
        <dgm:presLayoutVars>
          <dgm:dir/>
          <dgm:resizeHandles val="exact"/>
        </dgm:presLayoutVars>
      </dgm:prSet>
      <dgm:spPr/>
    </dgm:pt>
    <dgm:pt modelId="{9AE90737-0BA1-4828-8BA6-F0BE59793C12}" type="pres">
      <dgm:prSet presAssocID="{B71A51BB-F7C8-42C2-87F2-E049C379A181}" presName="compNode" presStyleCnt="0"/>
      <dgm:spPr/>
    </dgm:pt>
    <dgm:pt modelId="{68EB05F8-98AD-4440-BD18-9C306ADAC4AC}" type="pres">
      <dgm:prSet presAssocID="{B71A51BB-F7C8-42C2-87F2-E049C379A181}" presName="bgRect" presStyleLbl="bgShp" presStyleIdx="0" presStyleCnt="5"/>
      <dgm:spPr/>
    </dgm:pt>
    <dgm:pt modelId="{2BE801D7-2D58-4AB1-A570-F38BF73B305E}" type="pres">
      <dgm:prSet presAssocID="{B71A51BB-F7C8-42C2-87F2-E049C379A18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68DA10-C3DD-4C74-AAE4-E8E4840FAE74}" type="pres">
      <dgm:prSet presAssocID="{B71A51BB-F7C8-42C2-87F2-E049C379A181}" presName="spaceRect" presStyleCnt="0"/>
      <dgm:spPr/>
    </dgm:pt>
    <dgm:pt modelId="{4D1C09C6-C694-4178-81F7-F69EF052CB98}" type="pres">
      <dgm:prSet presAssocID="{B71A51BB-F7C8-42C2-87F2-E049C379A181}" presName="parTx" presStyleLbl="revTx" presStyleIdx="0" presStyleCnt="5">
        <dgm:presLayoutVars>
          <dgm:chMax val="0"/>
          <dgm:chPref val="0"/>
        </dgm:presLayoutVars>
      </dgm:prSet>
      <dgm:spPr/>
    </dgm:pt>
    <dgm:pt modelId="{B6818D76-10F9-454B-9E12-62AC30AF2CEC}" type="pres">
      <dgm:prSet presAssocID="{3EC69078-B49C-4AEF-8E70-6F7E4E027095}" presName="sibTrans" presStyleCnt="0"/>
      <dgm:spPr/>
    </dgm:pt>
    <dgm:pt modelId="{99BA0AFA-64FC-4C48-AB17-8183B5361F02}" type="pres">
      <dgm:prSet presAssocID="{E58F5E31-EA36-484A-AE78-EB983B77E89D}" presName="compNode" presStyleCnt="0"/>
      <dgm:spPr/>
    </dgm:pt>
    <dgm:pt modelId="{F7BC31DD-3C17-4924-93A4-5338674D7F10}" type="pres">
      <dgm:prSet presAssocID="{E58F5E31-EA36-484A-AE78-EB983B77E89D}" presName="bgRect" presStyleLbl="bgShp" presStyleIdx="1" presStyleCnt="5"/>
      <dgm:spPr/>
    </dgm:pt>
    <dgm:pt modelId="{FACE6495-892D-41C3-B1A7-8E93955D990E}" type="pres">
      <dgm:prSet presAssocID="{E58F5E31-EA36-484A-AE78-EB983B77E89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DA634D2-C392-487F-83C6-B4E7E9D00F0D}" type="pres">
      <dgm:prSet presAssocID="{E58F5E31-EA36-484A-AE78-EB983B77E89D}" presName="spaceRect" presStyleCnt="0"/>
      <dgm:spPr/>
    </dgm:pt>
    <dgm:pt modelId="{EDB590DA-6A27-411F-B8FE-1F84CD00E607}" type="pres">
      <dgm:prSet presAssocID="{E58F5E31-EA36-484A-AE78-EB983B77E89D}" presName="parTx" presStyleLbl="revTx" presStyleIdx="1" presStyleCnt="5">
        <dgm:presLayoutVars>
          <dgm:chMax val="0"/>
          <dgm:chPref val="0"/>
        </dgm:presLayoutVars>
      </dgm:prSet>
      <dgm:spPr/>
    </dgm:pt>
    <dgm:pt modelId="{0CA4A69F-ABC0-47C2-A829-5085DDF75E47}" type="pres">
      <dgm:prSet presAssocID="{F9D0EE76-2F25-460C-840C-0999C3409175}" presName="sibTrans" presStyleCnt="0"/>
      <dgm:spPr/>
    </dgm:pt>
    <dgm:pt modelId="{8E26CE34-746E-4ECC-8E55-A430D78FCB4B}" type="pres">
      <dgm:prSet presAssocID="{599E43F5-CDFD-4127-B878-094D7295C00C}" presName="compNode" presStyleCnt="0"/>
      <dgm:spPr/>
    </dgm:pt>
    <dgm:pt modelId="{F129A785-FA27-448D-8175-7E49BD882272}" type="pres">
      <dgm:prSet presAssocID="{599E43F5-CDFD-4127-B878-094D7295C00C}" presName="bgRect" presStyleLbl="bgShp" presStyleIdx="2" presStyleCnt="5"/>
      <dgm:spPr/>
    </dgm:pt>
    <dgm:pt modelId="{F6F2E3EA-A2BF-4AB6-AAC9-3AFF68ACC083}" type="pres">
      <dgm:prSet presAssocID="{599E43F5-CDFD-4127-B878-094D7295C00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12E9A57-9E09-437A-A52A-7545E560B36F}" type="pres">
      <dgm:prSet presAssocID="{599E43F5-CDFD-4127-B878-094D7295C00C}" presName="spaceRect" presStyleCnt="0"/>
      <dgm:spPr/>
    </dgm:pt>
    <dgm:pt modelId="{B28F3588-C8B1-4815-A2C9-126CBFC0C38A}" type="pres">
      <dgm:prSet presAssocID="{599E43F5-CDFD-4127-B878-094D7295C00C}" presName="parTx" presStyleLbl="revTx" presStyleIdx="2" presStyleCnt="5">
        <dgm:presLayoutVars>
          <dgm:chMax val="0"/>
          <dgm:chPref val="0"/>
        </dgm:presLayoutVars>
      </dgm:prSet>
      <dgm:spPr/>
    </dgm:pt>
    <dgm:pt modelId="{55EDFD35-C88A-4100-8C11-53C92CBA5185}" type="pres">
      <dgm:prSet presAssocID="{C27AC219-E573-4B38-A162-0E366B27C4CC}" presName="sibTrans" presStyleCnt="0"/>
      <dgm:spPr/>
    </dgm:pt>
    <dgm:pt modelId="{05F89F90-6AC6-467E-B143-5BD2C8A34D79}" type="pres">
      <dgm:prSet presAssocID="{72CA89A9-55F1-4396-828E-CC17B9779B4C}" presName="compNode" presStyleCnt="0"/>
      <dgm:spPr/>
    </dgm:pt>
    <dgm:pt modelId="{9BC75296-DA41-471B-8D45-4F463FF9702D}" type="pres">
      <dgm:prSet presAssocID="{72CA89A9-55F1-4396-828E-CC17B9779B4C}" presName="bgRect" presStyleLbl="bgShp" presStyleIdx="3" presStyleCnt="5"/>
      <dgm:spPr/>
    </dgm:pt>
    <dgm:pt modelId="{CBB49A6C-F7CC-44BA-83A1-FD2E57DDEAA7}" type="pres">
      <dgm:prSet presAssocID="{72CA89A9-55F1-4396-828E-CC17B9779B4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BDB5E604-53FA-4884-A15D-3AE5251C5838}" type="pres">
      <dgm:prSet presAssocID="{72CA89A9-55F1-4396-828E-CC17B9779B4C}" presName="spaceRect" presStyleCnt="0"/>
      <dgm:spPr/>
    </dgm:pt>
    <dgm:pt modelId="{784D4A9C-0465-48D0-A917-742E2512E603}" type="pres">
      <dgm:prSet presAssocID="{72CA89A9-55F1-4396-828E-CC17B9779B4C}" presName="parTx" presStyleLbl="revTx" presStyleIdx="3" presStyleCnt="5">
        <dgm:presLayoutVars>
          <dgm:chMax val="0"/>
          <dgm:chPref val="0"/>
        </dgm:presLayoutVars>
      </dgm:prSet>
      <dgm:spPr/>
    </dgm:pt>
    <dgm:pt modelId="{776FBCE6-0E51-45A7-977E-D1DF8B13B39C}" type="pres">
      <dgm:prSet presAssocID="{CE6CAE5D-65C3-47A6-AECE-95D1A30A4A90}" presName="sibTrans" presStyleCnt="0"/>
      <dgm:spPr/>
    </dgm:pt>
    <dgm:pt modelId="{BBD48FF6-2691-4A38-B441-3EA9F948BC93}" type="pres">
      <dgm:prSet presAssocID="{73F9C19B-56D9-458C-B93F-971FD3772011}" presName="compNode" presStyleCnt="0"/>
      <dgm:spPr/>
    </dgm:pt>
    <dgm:pt modelId="{F4FF5E34-F602-49E1-8245-6A7044814BAB}" type="pres">
      <dgm:prSet presAssocID="{73F9C19B-56D9-458C-B93F-971FD3772011}" presName="bgRect" presStyleLbl="bgShp" presStyleIdx="4" presStyleCnt="5"/>
      <dgm:spPr/>
    </dgm:pt>
    <dgm:pt modelId="{62C22956-6523-450A-A779-E7FD8304FBB7}" type="pres">
      <dgm:prSet presAssocID="{73F9C19B-56D9-458C-B93F-971FD37720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A1F729B2-7804-459B-8512-4DDC257BE9F8}" type="pres">
      <dgm:prSet presAssocID="{73F9C19B-56D9-458C-B93F-971FD3772011}" presName="spaceRect" presStyleCnt="0"/>
      <dgm:spPr/>
    </dgm:pt>
    <dgm:pt modelId="{DC62794F-D033-4224-A37E-BEB44F03ACCB}" type="pres">
      <dgm:prSet presAssocID="{73F9C19B-56D9-458C-B93F-971FD377201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B28CB18-0DD7-4694-A2C0-9C02861327FC}" srcId="{588BB3A3-31EA-4E30-B4B0-D6A723285112}" destId="{72CA89A9-55F1-4396-828E-CC17B9779B4C}" srcOrd="3" destOrd="0" parTransId="{262699C1-CE58-4669-B37A-FFA7B68DD8BF}" sibTransId="{CE6CAE5D-65C3-47A6-AECE-95D1A30A4A90}"/>
    <dgm:cxn modelId="{1D7B2C2C-C3E9-404A-A8E9-1F054D747C2C}" srcId="{588BB3A3-31EA-4E30-B4B0-D6A723285112}" destId="{599E43F5-CDFD-4127-B878-094D7295C00C}" srcOrd="2" destOrd="0" parTransId="{B31FE684-ED6F-4964-93C3-BE979E364ECC}" sibTransId="{C27AC219-E573-4B38-A162-0E366B27C4CC}"/>
    <dgm:cxn modelId="{3052E143-6FFF-457A-880F-72A5807123FB}" type="presOf" srcId="{588BB3A3-31EA-4E30-B4B0-D6A723285112}" destId="{F697BC8F-CBB5-4D7E-AA11-4C42B7BE6A8B}" srcOrd="0" destOrd="0" presId="urn:microsoft.com/office/officeart/2018/2/layout/IconVerticalSolidList"/>
    <dgm:cxn modelId="{790DE249-F947-42FE-90FD-D8B0832B890C}" srcId="{588BB3A3-31EA-4E30-B4B0-D6A723285112}" destId="{B71A51BB-F7C8-42C2-87F2-E049C379A181}" srcOrd="0" destOrd="0" parTransId="{73C5557E-99FB-411E-9419-3AC3C85C5376}" sibTransId="{3EC69078-B49C-4AEF-8E70-6F7E4E027095}"/>
    <dgm:cxn modelId="{B438A157-FDD5-4A3A-A198-A703B5570FD1}" srcId="{588BB3A3-31EA-4E30-B4B0-D6A723285112}" destId="{73F9C19B-56D9-458C-B93F-971FD3772011}" srcOrd="4" destOrd="0" parTransId="{F6B755B7-F696-4DFA-94E2-94781AC701C2}" sibTransId="{1ED37F5C-B55D-47DC-A7F6-6E1DCC174EED}"/>
    <dgm:cxn modelId="{A38259A6-8739-46D5-A015-B45F65D8CBDD}" type="presOf" srcId="{73F9C19B-56D9-458C-B93F-971FD3772011}" destId="{DC62794F-D033-4224-A37E-BEB44F03ACCB}" srcOrd="0" destOrd="0" presId="urn:microsoft.com/office/officeart/2018/2/layout/IconVerticalSolidList"/>
    <dgm:cxn modelId="{816D4FC0-35FC-4133-B46D-44ECF49EFE76}" type="presOf" srcId="{72CA89A9-55F1-4396-828E-CC17B9779B4C}" destId="{784D4A9C-0465-48D0-A917-742E2512E603}" srcOrd="0" destOrd="0" presId="urn:microsoft.com/office/officeart/2018/2/layout/IconVerticalSolidList"/>
    <dgm:cxn modelId="{CF2353C7-58BC-4CBA-AC07-8A1BE618A944}" type="presOf" srcId="{B71A51BB-F7C8-42C2-87F2-E049C379A181}" destId="{4D1C09C6-C694-4178-81F7-F69EF052CB98}" srcOrd="0" destOrd="0" presId="urn:microsoft.com/office/officeart/2018/2/layout/IconVerticalSolidList"/>
    <dgm:cxn modelId="{2B9894C8-7103-4DDA-86D7-01DA46B051E9}" srcId="{588BB3A3-31EA-4E30-B4B0-D6A723285112}" destId="{E58F5E31-EA36-484A-AE78-EB983B77E89D}" srcOrd="1" destOrd="0" parTransId="{DA3020B1-5ABC-4B18-9512-699AC9E3F4A7}" sibTransId="{F9D0EE76-2F25-460C-840C-0999C3409175}"/>
    <dgm:cxn modelId="{4B9D0AD4-E630-447D-B402-AD89FCDD3309}" type="presOf" srcId="{E58F5E31-EA36-484A-AE78-EB983B77E89D}" destId="{EDB590DA-6A27-411F-B8FE-1F84CD00E607}" srcOrd="0" destOrd="0" presId="urn:microsoft.com/office/officeart/2018/2/layout/IconVerticalSolidList"/>
    <dgm:cxn modelId="{A80C5FEA-BF58-4729-A999-0719A6B51BE1}" type="presOf" srcId="{599E43F5-CDFD-4127-B878-094D7295C00C}" destId="{B28F3588-C8B1-4815-A2C9-126CBFC0C38A}" srcOrd="0" destOrd="0" presId="urn:microsoft.com/office/officeart/2018/2/layout/IconVerticalSolidList"/>
    <dgm:cxn modelId="{3FA27CA6-3BF8-465A-9EC5-896EDDBF974C}" type="presParOf" srcId="{F697BC8F-CBB5-4D7E-AA11-4C42B7BE6A8B}" destId="{9AE90737-0BA1-4828-8BA6-F0BE59793C12}" srcOrd="0" destOrd="0" presId="urn:microsoft.com/office/officeart/2018/2/layout/IconVerticalSolidList"/>
    <dgm:cxn modelId="{8E3E93E6-CE7E-4EC1-B821-B95C2BE89F04}" type="presParOf" srcId="{9AE90737-0BA1-4828-8BA6-F0BE59793C12}" destId="{68EB05F8-98AD-4440-BD18-9C306ADAC4AC}" srcOrd="0" destOrd="0" presId="urn:microsoft.com/office/officeart/2018/2/layout/IconVerticalSolidList"/>
    <dgm:cxn modelId="{7DD0721E-10B0-4B7E-8EEA-1D02FE8F1CD1}" type="presParOf" srcId="{9AE90737-0BA1-4828-8BA6-F0BE59793C12}" destId="{2BE801D7-2D58-4AB1-A570-F38BF73B305E}" srcOrd="1" destOrd="0" presId="urn:microsoft.com/office/officeart/2018/2/layout/IconVerticalSolidList"/>
    <dgm:cxn modelId="{D77B94CF-1708-4B5C-8165-E273F2542615}" type="presParOf" srcId="{9AE90737-0BA1-4828-8BA6-F0BE59793C12}" destId="{0A68DA10-C3DD-4C74-AAE4-E8E4840FAE74}" srcOrd="2" destOrd="0" presId="urn:microsoft.com/office/officeart/2018/2/layout/IconVerticalSolidList"/>
    <dgm:cxn modelId="{881916FA-9B78-41C3-910A-321503703164}" type="presParOf" srcId="{9AE90737-0BA1-4828-8BA6-F0BE59793C12}" destId="{4D1C09C6-C694-4178-81F7-F69EF052CB98}" srcOrd="3" destOrd="0" presId="urn:microsoft.com/office/officeart/2018/2/layout/IconVerticalSolidList"/>
    <dgm:cxn modelId="{8BC4F0B7-094A-4CAC-B912-6D14B762099D}" type="presParOf" srcId="{F697BC8F-CBB5-4D7E-AA11-4C42B7BE6A8B}" destId="{B6818D76-10F9-454B-9E12-62AC30AF2CEC}" srcOrd="1" destOrd="0" presId="urn:microsoft.com/office/officeart/2018/2/layout/IconVerticalSolidList"/>
    <dgm:cxn modelId="{12D38344-D16F-47D0-AD5B-4A402FA4E63B}" type="presParOf" srcId="{F697BC8F-CBB5-4D7E-AA11-4C42B7BE6A8B}" destId="{99BA0AFA-64FC-4C48-AB17-8183B5361F02}" srcOrd="2" destOrd="0" presId="urn:microsoft.com/office/officeart/2018/2/layout/IconVerticalSolidList"/>
    <dgm:cxn modelId="{3591B5D2-1E54-4A65-B051-30C05B41C43E}" type="presParOf" srcId="{99BA0AFA-64FC-4C48-AB17-8183B5361F02}" destId="{F7BC31DD-3C17-4924-93A4-5338674D7F10}" srcOrd="0" destOrd="0" presId="urn:microsoft.com/office/officeart/2018/2/layout/IconVerticalSolidList"/>
    <dgm:cxn modelId="{F08BBF0C-AF85-4E52-BECD-C4406B728A11}" type="presParOf" srcId="{99BA0AFA-64FC-4C48-AB17-8183B5361F02}" destId="{FACE6495-892D-41C3-B1A7-8E93955D990E}" srcOrd="1" destOrd="0" presId="urn:microsoft.com/office/officeart/2018/2/layout/IconVerticalSolidList"/>
    <dgm:cxn modelId="{6C7416D7-3CA9-4B89-BA37-F9AC5FAB6186}" type="presParOf" srcId="{99BA0AFA-64FC-4C48-AB17-8183B5361F02}" destId="{6DA634D2-C392-487F-83C6-B4E7E9D00F0D}" srcOrd="2" destOrd="0" presId="urn:microsoft.com/office/officeart/2018/2/layout/IconVerticalSolidList"/>
    <dgm:cxn modelId="{FB5172B7-4194-4308-8F17-EB1D0C8E1384}" type="presParOf" srcId="{99BA0AFA-64FC-4C48-AB17-8183B5361F02}" destId="{EDB590DA-6A27-411F-B8FE-1F84CD00E607}" srcOrd="3" destOrd="0" presId="urn:microsoft.com/office/officeart/2018/2/layout/IconVerticalSolidList"/>
    <dgm:cxn modelId="{83D00F0C-BFC8-49B3-ABA0-6BDC108B6143}" type="presParOf" srcId="{F697BC8F-CBB5-4D7E-AA11-4C42B7BE6A8B}" destId="{0CA4A69F-ABC0-47C2-A829-5085DDF75E47}" srcOrd="3" destOrd="0" presId="urn:microsoft.com/office/officeart/2018/2/layout/IconVerticalSolidList"/>
    <dgm:cxn modelId="{CAFBC3BE-B9B0-47D8-A73B-31A2B4985DFB}" type="presParOf" srcId="{F697BC8F-CBB5-4D7E-AA11-4C42B7BE6A8B}" destId="{8E26CE34-746E-4ECC-8E55-A430D78FCB4B}" srcOrd="4" destOrd="0" presId="urn:microsoft.com/office/officeart/2018/2/layout/IconVerticalSolidList"/>
    <dgm:cxn modelId="{AD5D8C42-93CC-4DB1-9CC2-E523A54D24EC}" type="presParOf" srcId="{8E26CE34-746E-4ECC-8E55-A430D78FCB4B}" destId="{F129A785-FA27-448D-8175-7E49BD882272}" srcOrd="0" destOrd="0" presId="urn:microsoft.com/office/officeart/2018/2/layout/IconVerticalSolidList"/>
    <dgm:cxn modelId="{6483BEDD-F6C5-428C-B24F-3D823BB15D5F}" type="presParOf" srcId="{8E26CE34-746E-4ECC-8E55-A430D78FCB4B}" destId="{F6F2E3EA-A2BF-4AB6-AAC9-3AFF68ACC083}" srcOrd="1" destOrd="0" presId="urn:microsoft.com/office/officeart/2018/2/layout/IconVerticalSolidList"/>
    <dgm:cxn modelId="{909EF0DD-139B-4404-8EF3-F3D8F7CA079A}" type="presParOf" srcId="{8E26CE34-746E-4ECC-8E55-A430D78FCB4B}" destId="{C12E9A57-9E09-437A-A52A-7545E560B36F}" srcOrd="2" destOrd="0" presId="urn:microsoft.com/office/officeart/2018/2/layout/IconVerticalSolidList"/>
    <dgm:cxn modelId="{D1138548-CF05-41D9-BC6A-9C6A247B7E96}" type="presParOf" srcId="{8E26CE34-746E-4ECC-8E55-A430D78FCB4B}" destId="{B28F3588-C8B1-4815-A2C9-126CBFC0C38A}" srcOrd="3" destOrd="0" presId="urn:microsoft.com/office/officeart/2018/2/layout/IconVerticalSolidList"/>
    <dgm:cxn modelId="{DC7BCB1E-76A7-4248-9F7E-2BD0319ACBDA}" type="presParOf" srcId="{F697BC8F-CBB5-4D7E-AA11-4C42B7BE6A8B}" destId="{55EDFD35-C88A-4100-8C11-53C92CBA5185}" srcOrd="5" destOrd="0" presId="urn:microsoft.com/office/officeart/2018/2/layout/IconVerticalSolidList"/>
    <dgm:cxn modelId="{15439190-573E-4C58-AE3A-0FE2ABF8932E}" type="presParOf" srcId="{F697BC8F-CBB5-4D7E-AA11-4C42B7BE6A8B}" destId="{05F89F90-6AC6-467E-B143-5BD2C8A34D79}" srcOrd="6" destOrd="0" presId="urn:microsoft.com/office/officeart/2018/2/layout/IconVerticalSolidList"/>
    <dgm:cxn modelId="{F5B1C400-420C-4A33-BC6F-21A00921E2D0}" type="presParOf" srcId="{05F89F90-6AC6-467E-B143-5BD2C8A34D79}" destId="{9BC75296-DA41-471B-8D45-4F463FF9702D}" srcOrd="0" destOrd="0" presId="urn:microsoft.com/office/officeart/2018/2/layout/IconVerticalSolidList"/>
    <dgm:cxn modelId="{E16FEC1E-7E4E-4E1E-9FB2-8BC0841CD8CA}" type="presParOf" srcId="{05F89F90-6AC6-467E-B143-5BD2C8A34D79}" destId="{CBB49A6C-F7CC-44BA-83A1-FD2E57DDEAA7}" srcOrd="1" destOrd="0" presId="urn:microsoft.com/office/officeart/2018/2/layout/IconVerticalSolidList"/>
    <dgm:cxn modelId="{C2A4B1E2-AA02-49F4-A651-81CE6F4E6BEE}" type="presParOf" srcId="{05F89F90-6AC6-467E-B143-5BD2C8A34D79}" destId="{BDB5E604-53FA-4884-A15D-3AE5251C5838}" srcOrd="2" destOrd="0" presId="urn:microsoft.com/office/officeart/2018/2/layout/IconVerticalSolidList"/>
    <dgm:cxn modelId="{C0F0A3AC-7C35-4659-860E-79512DE2C20C}" type="presParOf" srcId="{05F89F90-6AC6-467E-B143-5BD2C8A34D79}" destId="{784D4A9C-0465-48D0-A917-742E2512E603}" srcOrd="3" destOrd="0" presId="urn:microsoft.com/office/officeart/2018/2/layout/IconVerticalSolidList"/>
    <dgm:cxn modelId="{966D671B-B1EB-40D9-B924-8551751D3266}" type="presParOf" srcId="{F697BC8F-CBB5-4D7E-AA11-4C42B7BE6A8B}" destId="{776FBCE6-0E51-45A7-977E-D1DF8B13B39C}" srcOrd="7" destOrd="0" presId="urn:microsoft.com/office/officeart/2018/2/layout/IconVerticalSolidList"/>
    <dgm:cxn modelId="{99995778-BFFB-4FB1-9BCD-E6FB2746BC57}" type="presParOf" srcId="{F697BC8F-CBB5-4D7E-AA11-4C42B7BE6A8B}" destId="{BBD48FF6-2691-4A38-B441-3EA9F948BC93}" srcOrd="8" destOrd="0" presId="urn:microsoft.com/office/officeart/2018/2/layout/IconVerticalSolidList"/>
    <dgm:cxn modelId="{B97C3500-89C5-4ACB-83AF-960BBAEBA1E0}" type="presParOf" srcId="{BBD48FF6-2691-4A38-B441-3EA9F948BC93}" destId="{F4FF5E34-F602-49E1-8245-6A7044814BAB}" srcOrd="0" destOrd="0" presId="urn:microsoft.com/office/officeart/2018/2/layout/IconVerticalSolidList"/>
    <dgm:cxn modelId="{159A7212-EC3F-4C24-B677-31FDD521596B}" type="presParOf" srcId="{BBD48FF6-2691-4A38-B441-3EA9F948BC93}" destId="{62C22956-6523-450A-A779-E7FD8304FBB7}" srcOrd="1" destOrd="0" presId="urn:microsoft.com/office/officeart/2018/2/layout/IconVerticalSolidList"/>
    <dgm:cxn modelId="{BB1E2902-00B5-4318-BE42-E298E9D695F7}" type="presParOf" srcId="{BBD48FF6-2691-4A38-B441-3EA9F948BC93}" destId="{A1F729B2-7804-459B-8512-4DDC257BE9F8}" srcOrd="2" destOrd="0" presId="urn:microsoft.com/office/officeart/2018/2/layout/IconVerticalSolidList"/>
    <dgm:cxn modelId="{6FF2CA2C-F940-466C-84B5-F7968BBADC0A}" type="presParOf" srcId="{BBD48FF6-2691-4A38-B441-3EA9F948BC93}" destId="{DC62794F-D033-4224-A37E-BEB44F03AC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629D4C-2DA0-4A3D-AA57-B69BD2754A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41B70AF-3BFC-4F9B-9736-C1A987001972}">
      <dgm:prSet/>
      <dgm:spPr/>
      <dgm:t>
        <a:bodyPr/>
        <a:lstStyle/>
        <a:p>
          <a:r>
            <a:rPr lang="en-CA" dirty="0"/>
            <a:t>Don’t worry! You don’t need to learn Git. </a:t>
          </a:r>
          <a:endParaRPr lang="en-US" dirty="0"/>
        </a:p>
      </dgm:t>
    </dgm:pt>
    <dgm:pt modelId="{64AE5723-97C0-469F-8740-AE56B61DF2F4}" type="parTrans" cxnId="{D5F5D940-FF08-46A0-AB00-EBED0AE9F15C}">
      <dgm:prSet/>
      <dgm:spPr/>
      <dgm:t>
        <a:bodyPr/>
        <a:lstStyle/>
        <a:p>
          <a:endParaRPr lang="en-US"/>
        </a:p>
      </dgm:t>
    </dgm:pt>
    <dgm:pt modelId="{077FB3BC-77CF-4723-B048-515CF5CF95CC}" type="sibTrans" cxnId="{D5F5D940-FF08-46A0-AB00-EBED0AE9F15C}">
      <dgm:prSet/>
      <dgm:spPr/>
      <dgm:t>
        <a:bodyPr/>
        <a:lstStyle/>
        <a:p>
          <a:endParaRPr lang="en-US"/>
        </a:p>
      </dgm:t>
    </dgm:pt>
    <dgm:pt modelId="{FB92BA34-98D9-4655-9E6D-AB17B5FC7F4B}">
      <dgm:prSet/>
      <dgm:spPr/>
      <dgm:t>
        <a:bodyPr/>
        <a:lstStyle/>
        <a:p>
          <a:r>
            <a:rPr lang="en-CA"/>
            <a:t>Just download the whole repository. </a:t>
          </a:r>
          <a:endParaRPr lang="en-US"/>
        </a:p>
      </dgm:t>
    </dgm:pt>
    <dgm:pt modelId="{5D1D727E-621E-41BD-B62A-5393A420B15D}" type="parTrans" cxnId="{573DE746-4625-4C44-829D-F94D42D8A64A}">
      <dgm:prSet/>
      <dgm:spPr/>
      <dgm:t>
        <a:bodyPr/>
        <a:lstStyle/>
        <a:p>
          <a:endParaRPr lang="en-US"/>
        </a:p>
      </dgm:t>
    </dgm:pt>
    <dgm:pt modelId="{12E600D4-E26A-4D2B-A6FF-899838DAAD05}" type="sibTrans" cxnId="{573DE746-4625-4C44-829D-F94D42D8A64A}">
      <dgm:prSet/>
      <dgm:spPr/>
      <dgm:t>
        <a:bodyPr/>
        <a:lstStyle/>
        <a:p>
          <a:endParaRPr lang="en-US"/>
        </a:p>
      </dgm:t>
    </dgm:pt>
    <dgm:pt modelId="{A8353D75-4B3E-4893-B0F3-142AC4AB7992}">
      <dgm:prSet/>
      <dgm:spPr/>
      <dgm:t>
        <a:bodyPr/>
        <a:lstStyle/>
        <a:p>
          <a:r>
            <a:rPr lang="en-CA" dirty="0"/>
            <a:t>However, it is worth learning the basics!</a:t>
          </a:r>
          <a:endParaRPr lang="en-US" dirty="0"/>
        </a:p>
      </dgm:t>
    </dgm:pt>
    <dgm:pt modelId="{2D9963C5-1531-4294-8273-758F78F90E49}" type="parTrans" cxnId="{715B2A1F-4F1C-49ED-9DF7-6B9785DF4F71}">
      <dgm:prSet/>
      <dgm:spPr/>
      <dgm:t>
        <a:bodyPr/>
        <a:lstStyle/>
        <a:p>
          <a:endParaRPr lang="en-US"/>
        </a:p>
      </dgm:t>
    </dgm:pt>
    <dgm:pt modelId="{1B9B6408-317E-4DCE-B670-E1B394AB027D}" type="sibTrans" cxnId="{715B2A1F-4F1C-49ED-9DF7-6B9785DF4F71}">
      <dgm:prSet/>
      <dgm:spPr/>
      <dgm:t>
        <a:bodyPr/>
        <a:lstStyle/>
        <a:p>
          <a:endParaRPr lang="en-US"/>
        </a:p>
      </dgm:t>
    </dgm:pt>
    <dgm:pt modelId="{A7A8BA69-DC9A-4E90-997D-317D227CB453}">
      <dgm:prSet/>
      <dgm:spPr/>
      <dgm:t>
        <a:bodyPr/>
        <a:lstStyle/>
        <a:p>
          <a:r>
            <a:rPr lang="en-CA" dirty="0"/>
            <a:t>Git is useful for backing up and versioning code</a:t>
          </a:r>
          <a:endParaRPr lang="en-US" dirty="0"/>
        </a:p>
      </dgm:t>
    </dgm:pt>
    <dgm:pt modelId="{8775BAB3-1B22-4778-8A36-D6320F2FA77A}" type="parTrans" cxnId="{67B7ECFB-08CC-495B-8F38-C630CCAD60EA}">
      <dgm:prSet/>
      <dgm:spPr/>
      <dgm:t>
        <a:bodyPr/>
        <a:lstStyle/>
        <a:p>
          <a:endParaRPr lang="en-US"/>
        </a:p>
      </dgm:t>
    </dgm:pt>
    <dgm:pt modelId="{62C62074-06F3-49D5-9190-5B17126FE6F1}" type="sibTrans" cxnId="{67B7ECFB-08CC-495B-8F38-C630CCAD60EA}">
      <dgm:prSet/>
      <dgm:spPr/>
      <dgm:t>
        <a:bodyPr/>
        <a:lstStyle/>
        <a:p>
          <a:endParaRPr lang="en-US"/>
        </a:p>
      </dgm:t>
    </dgm:pt>
    <dgm:pt modelId="{7525E1D1-DB74-4E88-B222-99F796E83B29}" type="pres">
      <dgm:prSet presAssocID="{15629D4C-2DA0-4A3D-AA57-B69BD2754AF5}" presName="root" presStyleCnt="0">
        <dgm:presLayoutVars>
          <dgm:dir/>
          <dgm:resizeHandles val="exact"/>
        </dgm:presLayoutVars>
      </dgm:prSet>
      <dgm:spPr/>
    </dgm:pt>
    <dgm:pt modelId="{BE372F33-E536-4546-8C4D-2260C8592594}" type="pres">
      <dgm:prSet presAssocID="{E41B70AF-3BFC-4F9B-9736-C1A987001972}" presName="compNode" presStyleCnt="0"/>
      <dgm:spPr/>
    </dgm:pt>
    <dgm:pt modelId="{C4C041BB-74B4-40A2-AE8E-E8BAD0F7DF15}" type="pres">
      <dgm:prSet presAssocID="{E41B70AF-3BFC-4F9B-9736-C1A9870019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6F69B10F-1F07-4E31-8D35-86846E064323}" type="pres">
      <dgm:prSet presAssocID="{E41B70AF-3BFC-4F9B-9736-C1A987001972}" presName="spaceRect" presStyleCnt="0"/>
      <dgm:spPr/>
    </dgm:pt>
    <dgm:pt modelId="{51D576CE-EED8-458C-A45D-1936507E3BCB}" type="pres">
      <dgm:prSet presAssocID="{E41B70AF-3BFC-4F9B-9736-C1A987001972}" presName="textRect" presStyleLbl="revTx" presStyleIdx="0" presStyleCnt="4">
        <dgm:presLayoutVars>
          <dgm:chMax val="1"/>
          <dgm:chPref val="1"/>
        </dgm:presLayoutVars>
      </dgm:prSet>
      <dgm:spPr/>
    </dgm:pt>
    <dgm:pt modelId="{1ECFC356-BB3D-4D38-AB7B-92BE936A62E3}" type="pres">
      <dgm:prSet presAssocID="{077FB3BC-77CF-4723-B048-515CF5CF95CC}" presName="sibTrans" presStyleCnt="0"/>
      <dgm:spPr/>
    </dgm:pt>
    <dgm:pt modelId="{2BD81124-FBCB-4E3F-8C85-A00AB515FA41}" type="pres">
      <dgm:prSet presAssocID="{FB92BA34-98D9-4655-9E6D-AB17B5FC7F4B}" presName="compNode" presStyleCnt="0"/>
      <dgm:spPr/>
    </dgm:pt>
    <dgm:pt modelId="{C1B90A14-0C78-4EB3-BCAE-6BA99C4FFED9}" type="pres">
      <dgm:prSet presAssocID="{FB92BA34-98D9-4655-9E6D-AB17B5FC7F4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EBB6135-8C20-4EFE-BC0F-88D0F16A66CD}" type="pres">
      <dgm:prSet presAssocID="{FB92BA34-98D9-4655-9E6D-AB17B5FC7F4B}" presName="spaceRect" presStyleCnt="0"/>
      <dgm:spPr/>
    </dgm:pt>
    <dgm:pt modelId="{A69DE56D-A934-417C-8600-6EDC5C298BD0}" type="pres">
      <dgm:prSet presAssocID="{FB92BA34-98D9-4655-9E6D-AB17B5FC7F4B}" presName="textRect" presStyleLbl="revTx" presStyleIdx="1" presStyleCnt="4">
        <dgm:presLayoutVars>
          <dgm:chMax val="1"/>
          <dgm:chPref val="1"/>
        </dgm:presLayoutVars>
      </dgm:prSet>
      <dgm:spPr/>
    </dgm:pt>
    <dgm:pt modelId="{A31E7ADE-1BF3-4F29-9162-044829598ED2}" type="pres">
      <dgm:prSet presAssocID="{12E600D4-E26A-4D2B-A6FF-899838DAAD05}" presName="sibTrans" presStyleCnt="0"/>
      <dgm:spPr/>
    </dgm:pt>
    <dgm:pt modelId="{3D9C3735-EE50-4EBE-8702-DCC8F57D81D0}" type="pres">
      <dgm:prSet presAssocID="{A8353D75-4B3E-4893-B0F3-142AC4AB7992}" presName="compNode" presStyleCnt="0"/>
      <dgm:spPr/>
    </dgm:pt>
    <dgm:pt modelId="{23559D36-FC71-43C7-823B-B4889C50E8D9}" type="pres">
      <dgm:prSet presAssocID="{A8353D75-4B3E-4893-B0F3-142AC4AB799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2E9DBD5-395D-41DB-A0F8-EEABF4050CED}" type="pres">
      <dgm:prSet presAssocID="{A8353D75-4B3E-4893-B0F3-142AC4AB7992}" presName="spaceRect" presStyleCnt="0"/>
      <dgm:spPr/>
    </dgm:pt>
    <dgm:pt modelId="{CCF37C56-FFE9-4035-BDF4-80114C354707}" type="pres">
      <dgm:prSet presAssocID="{A8353D75-4B3E-4893-B0F3-142AC4AB7992}" presName="textRect" presStyleLbl="revTx" presStyleIdx="2" presStyleCnt="4">
        <dgm:presLayoutVars>
          <dgm:chMax val="1"/>
          <dgm:chPref val="1"/>
        </dgm:presLayoutVars>
      </dgm:prSet>
      <dgm:spPr/>
    </dgm:pt>
    <dgm:pt modelId="{33CAFC50-896B-40FD-BEFB-8D4A48DAD409}" type="pres">
      <dgm:prSet presAssocID="{1B9B6408-317E-4DCE-B670-E1B394AB027D}" presName="sibTrans" presStyleCnt="0"/>
      <dgm:spPr/>
    </dgm:pt>
    <dgm:pt modelId="{2C7700D1-7934-4615-BBB1-CB63DC548CB9}" type="pres">
      <dgm:prSet presAssocID="{A7A8BA69-DC9A-4E90-997D-317D227CB453}" presName="compNode" presStyleCnt="0"/>
      <dgm:spPr/>
    </dgm:pt>
    <dgm:pt modelId="{ADAAF6F9-5DEE-46C1-AF68-16A1F570A6F5}" type="pres">
      <dgm:prSet presAssocID="{A7A8BA69-DC9A-4E90-997D-317D227CB45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A57CB3F-50EC-4BC9-90AD-884A45FC57D4}" type="pres">
      <dgm:prSet presAssocID="{A7A8BA69-DC9A-4E90-997D-317D227CB453}" presName="spaceRect" presStyleCnt="0"/>
      <dgm:spPr/>
    </dgm:pt>
    <dgm:pt modelId="{85272079-08DA-42D7-99F9-F78242B10C76}" type="pres">
      <dgm:prSet presAssocID="{A7A8BA69-DC9A-4E90-997D-317D227CB45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2D4816-81FC-444B-B059-E80BD9C81B76}" type="presOf" srcId="{A8353D75-4B3E-4893-B0F3-142AC4AB7992}" destId="{CCF37C56-FFE9-4035-BDF4-80114C354707}" srcOrd="0" destOrd="0" presId="urn:microsoft.com/office/officeart/2018/2/layout/IconLabelList"/>
    <dgm:cxn modelId="{715B2A1F-4F1C-49ED-9DF7-6B9785DF4F71}" srcId="{15629D4C-2DA0-4A3D-AA57-B69BD2754AF5}" destId="{A8353D75-4B3E-4893-B0F3-142AC4AB7992}" srcOrd="2" destOrd="0" parTransId="{2D9963C5-1531-4294-8273-758F78F90E49}" sibTransId="{1B9B6408-317E-4DCE-B670-E1B394AB027D}"/>
    <dgm:cxn modelId="{D5F5D940-FF08-46A0-AB00-EBED0AE9F15C}" srcId="{15629D4C-2DA0-4A3D-AA57-B69BD2754AF5}" destId="{E41B70AF-3BFC-4F9B-9736-C1A987001972}" srcOrd="0" destOrd="0" parTransId="{64AE5723-97C0-469F-8740-AE56B61DF2F4}" sibTransId="{077FB3BC-77CF-4723-B048-515CF5CF95CC}"/>
    <dgm:cxn modelId="{573DE746-4625-4C44-829D-F94D42D8A64A}" srcId="{15629D4C-2DA0-4A3D-AA57-B69BD2754AF5}" destId="{FB92BA34-98D9-4655-9E6D-AB17B5FC7F4B}" srcOrd="1" destOrd="0" parTransId="{5D1D727E-621E-41BD-B62A-5393A420B15D}" sibTransId="{12E600D4-E26A-4D2B-A6FF-899838DAAD05}"/>
    <dgm:cxn modelId="{1D6CD57A-798B-4F43-BB1A-063F6E75D8D4}" type="presOf" srcId="{FB92BA34-98D9-4655-9E6D-AB17B5FC7F4B}" destId="{A69DE56D-A934-417C-8600-6EDC5C298BD0}" srcOrd="0" destOrd="0" presId="urn:microsoft.com/office/officeart/2018/2/layout/IconLabelList"/>
    <dgm:cxn modelId="{3B8E9398-F54A-49FF-B90F-47B0AA6281EA}" type="presOf" srcId="{A7A8BA69-DC9A-4E90-997D-317D227CB453}" destId="{85272079-08DA-42D7-99F9-F78242B10C76}" srcOrd="0" destOrd="0" presId="urn:microsoft.com/office/officeart/2018/2/layout/IconLabelList"/>
    <dgm:cxn modelId="{E6A0B9C7-901D-4E3B-B398-CF4E39C974FA}" type="presOf" srcId="{E41B70AF-3BFC-4F9B-9736-C1A987001972}" destId="{51D576CE-EED8-458C-A45D-1936507E3BCB}" srcOrd="0" destOrd="0" presId="urn:microsoft.com/office/officeart/2018/2/layout/IconLabelList"/>
    <dgm:cxn modelId="{77D5E7CF-8B85-4862-ABBF-76AC60E00509}" type="presOf" srcId="{15629D4C-2DA0-4A3D-AA57-B69BD2754AF5}" destId="{7525E1D1-DB74-4E88-B222-99F796E83B29}" srcOrd="0" destOrd="0" presId="urn:microsoft.com/office/officeart/2018/2/layout/IconLabelList"/>
    <dgm:cxn modelId="{67B7ECFB-08CC-495B-8F38-C630CCAD60EA}" srcId="{15629D4C-2DA0-4A3D-AA57-B69BD2754AF5}" destId="{A7A8BA69-DC9A-4E90-997D-317D227CB453}" srcOrd="3" destOrd="0" parTransId="{8775BAB3-1B22-4778-8A36-D6320F2FA77A}" sibTransId="{62C62074-06F3-49D5-9190-5B17126FE6F1}"/>
    <dgm:cxn modelId="{92B523F6-3982-400C-9F77-3F99D4918608}" type="presParOf" srcId="{7525E1D1-DB74-4E88-B222-99F796E83B29}" destId="{BE372F33-E536-4546-8C4D-2260C8592594}" srcOrd="0" destOrd="0" presId="urn:microsoft.com/office/officeart/2018/2/layout/IconLabelList"/>
    <dgm:cxn modelId="{8F17832C-5110-4E3E-AFF1-6CB002F9D934}" type="presParOf" srcId="{BE372F33-E536-4546-8C4D-2260C8592594}" destId="{C4C041BB-74B4-40A2-AE8E-E8BAD0F7DF15}" srcOrd="0" destOrd="0" presId="urn:microsoft.com/office/officeart/2018/2/layout/IconLabelList"/>
    <dgm:cxn modelId="{5A0F39D2-D605-44C0-9296-95E084005D2C}" type="presParOf" srcId="{BE372F33-E536-4546-8C4D-2260C8592594}" destId="{6F69B10F-1F07-4E31-8D35-86846E064323}" srcOrd="1" destOrd="0" presId="urn:microsoft.com/office/officeart/2018/2/layout/IconLabelList"/>
    <dgm:cxn modelId="{A1D0C76E-2A6F-4C32-95CD-D6BE235C6E01}" type="presParOf" srcId="{BE372F33-E536-4546-8C4D-2260C8592594}" destId="{51D576CE-EED8-458C-A45D-1936507E3BCB}" srcOrd="2" destOrd="0" presId="urn:microsoft.com/office/officeart/2018/2/layout/IconLabelList"/>
    <dgm:cxn modelId="{3C998A35-1F8D-4FD1-9DDD-0239F5A72418}" type="presParOf" srcId="{7525E1D1-DB74-4E88-B222-99F796E83B29}" destId="{1ECFC356-BB3D-4D38-AB7B-92BE936A62E3}" srcOrd="1" destOrd="0" presId="urn:microsoft.com/office/officeart/2018/2/layout/IconLabelList"/>
    <dgm:cxn modelId="{96D61331-8BD7-444D-9ECF-95751C73922B}" type="presParOf" srcId="{7525E1D1-DB74-4E88-B222-99F796E83B29}" destId="{2BD81124-FBCB-4E3F-8C85-A00AB515FA41}" srcOrd="2" destOrd="0" presId="urn:microsoft.com/office/officeart/2018/2/layout/IconLabelList"/>
    <dgm:cxn modelId="{513CFA72-FD5F-4A1E-9786-69E55825E448}" type="presParOf" srcId="{2BD81124-FBCB-4E3F-8C85-A00AB515FA41}" destId="{C1B90A14-0C78-4EB3-BCAE-6BA99C4FFED9}" srcOrd="0" destOrd="0" presId="urn:microsoft.com/office/officeart/2018/2/layout/IconLabelList"/>
    <dgm:cxn modelId="{11D6B22E-8839-4FCC-8CD2-E8B2CB3EDB13}" type="presParOf" srcId="{2BD81124-FBCB-4E3F-8C85-A00AB515FA41}" destId="{6EBB6135-8C20-4EFE-BC0F-88D0F16A66CD}" srcOrd="1" destOrd="0" presId="urn:microsoft.com/office/officeart/2018/2/layout/IconLabelList"/>
    <dgm:cxn modelId="{92214829-CACC-4E05-913E-0CD80EDF3428}" type="presParOf" srcId="{2BD81124-FBCB-4E3F-8C85-A00AB515FA41}" destId="{A69DE56D-A934-417C-8600-6EDC5C298BD0}" srcOrd="2" destOrd="0" presId="urn:microsoft.com/office/officeart/2018/2/layout/IconLabelList"/>
    <dgm:cxn modelId="{F5043A90-EBA8-4B67-9464-50487AA3B4BA}" type="presParOf" srcId="{7525E1D1-DB74-4E88-B222-99F796E83B29}" destId="{A31E7ADE-1BF3-4F29-9162-044829598ED2}" srcOrd="3" destOrd="0" presId="urn:microsoft.com/office/officeart/2018/2/layout/IconLabelList"/>
    <dgm:cxn modelId="{F7AEFF58-6DB6-43A8-9DDE-3B79E9ED3273}" type="presParOf" srcId="{7525E1D1-DB74-4E88-B222-99F796E83B29}" destId="{3D9C3735-EE50-4EBE-8702-DCC8F57D81D0}" srcOrd="4" destOrd="0" presId="urn:microsoft.com/office/officeart/2018/2/layout/IconLabelList"/>
    <dgm:cxn modelId="{CB91F74A-3734-4161-B179-FC9C736DC03A}" type="presParOf" srcId="{3D9C3735-EE50-4EBE-8702-DCC8F57D81D0}" destId="{23559D36-FC71-43C7-823B-B4889C50E8D9}" srcOrd="0" destOrd="0" presId="urn:microsoft.com/office/officeart/2018/2/layout/IconLabelList"/>
    <dgm:cxn modelId="{6E9FAA3A-70CF-44C8-9B38-9112E991326D}" type="presParOf" srcId="{3D9C3735-EE50-4EBE-8702-DCC8F57D81D0}" destId="{52E9DBD5-395D-41DB-A0F8-EEABF4050CED}" srcOrd="1" destOrd="0" presId="urn:microsoft.com/office/officeart/2018/2/layout/IconLabelList"/>
    <dgm:cxn modelId="{B25D1F24-452B-4A70-A5F6-C90CED0147E7}" type="presParOf" srcId="{3D9C3735-EE50-4EBE-8702-DCC8F57D81D0}" destId="{CCF37C56-FFE9-4035-BDF4-80114C354707}" srcOrd="2" destOrd="0" presId="urn:microsoft.com/office/officeart/2018/2/layout/IconLabelList"/>
    <dgm:cxn modelId="{224EB1E6-A9B5-4AC5-B58F-F2FFB0497925}" type="presParOf" srcId="{7525E1D1-DB74-4E88-B222-99F796E83B29}" destId="{33CAFC50-896B-40FD-BEFB-8D4A48DAD409}" srcOrd="5" destOrd="0" presId="urn:microsoft.com/office/officeart/2018/2/layout/IconLabelList"/>
    <dgm:cxn modelId="{CF845DDE-F4C1-47A6-8F55-0FAB1943779A}" type="presParOf" srcId="{7525E1D1-DB74-4E88-B222-99F796E83B29}" destId="{2C7700D1-7934-4615-BBB1-CB63DC548CB9}" srcOrd="6" destOrd="0" presId="urn:microsoft.com/office/officeart/2018/2/layout/IconLabelList"/>
    <dgm:cxn modelId="{08608421-C614-4C47-BEAF-2BDB07DD2820}" type="presParOf" srcId="{2C7700D1-7934-4615-BBB1-CB63DC548CB9}" destId="{ADAAF6F9-5DEE-46C1-AF68-16A1F570A6F5}" srcOrd="0" destOrd="0" presId="urn:microsoft.com/office/officeart/2018/2/layout/IconLabelList"/>
    <dgm:cxn modelId="{3BC3A99F-3912-47FC-8EA2-3C3C62186917}" type="presParOf" srcId="{2C7700D1-7934-4615-BBB1-CB63DC548CB9}" destId="{AA57CB3F-50EC-4BC9-90AD-884A45FC57D4}" srcOrd="1" destOrd="0" presId="urn:microsoft.com/office/officeart/2018/2/layout/IconLabelList"/>
    <dgm:cxn modelId="{18D76A0D-403C-4197-B880-7B4E465E9A4D}" type="presParOf" srcId="{2C7700D1-7934-4615-BBB1-CB63DC548CB9}" destId="{85272079-08DA-42D7-99F9-F78242B10C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A39D89E-F5CE-4143-B57A-D08EB715D15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3C0643-51B8-410A-93A4-AF2E0B3256DE}">
      <dgm:prSet/>
      <dgm:spPr/>
      <dgm:t>
        <a:bodyPr/>
        <a:lstStyle/>
        <a:p>
          <a:r>
            <a:rPr lang="en-CA"/>
            <a:t>An </a:t>
          </a:r>
          <a:r>
            <a:rPr lang="en-CA" b="1"/>
            <a:t>IEnumerable&lt;T&gt;</a:t>
          </a:r>
          <a:r>
            <a:rPr lang="en-CA"/>
            <a:t> is a generalization of collections </a:t>
          </a:r>
          <a:endParaRPr lang="en-US"/>
        </a:p>
      </dgm:t>
    </dgm:pt>
    <dgm:pt modelId="{35753D61-2627-4AB1-AC5B-5B2DB3A5EC9F}" type="parTrans" cxnId="{1267ED54-D86C-4D5F-ACF4-4FC50958F9CD}">
      <dgm:prSet/>
      <dgm:spPr/>
      <dgm:t>
        <a:bodyPr/>
        <a:lstStyle/>
        <a:p>
          <a:endParaRPr lang="en-US"/>
        </a:p>
      </dgm:t>
    </dgm:pt>
    <dgm:pt modelId="{28A4CBBD-FDC7-4EC0-87DE-AB8BCD8C4B88}" type="sibTrans" cxnId="{1267ED54-D86C-4D5F-ACF4-4FC50958F9CD}">
      <dgm:prSet/>
      <dgm:spPr/>
      <dgm:t>
        <a:bodyPr/>
        <a:lstStyle/>
        <a:p>
          <a:endParaRPr lang="en-US"/>
        </a:p>
      </dgm:t>
    </dgm:pt>
    <dgm:pt modelId="{D8A7A7D4-E452-4825-916D-33E70852A32C}">
      <dgm:prSet/>
      <dgm:spPr/>
      <dgm:t>
        <a:bodyPr/>
        <a:lstStyle/>
        <a:p>
          <a:r>
            <a:rPr lang="en-CA" dirty="0"/>
            <a:t>Enumerating me</a:t>
          </a:r>
          <a:r>
            <a:rPr lang="en-US" dirty="0" err="1"/>
            <a:t>ans</a:t>
          </a:r>
          <a:r>
            <a:rPr lang="en-US" dirty="0"/>
            <a:t> visiting each item in order one by one</a:t>
          </a:r>
        </a:p>
      </dgm:t>
    </dgm:pt>
    <dgm:pt modelId="{1F667D36-64BA-4719-B3B9-BDE8F526897B}" type="parTrans" cxnId="{235A9E2A-E20A-4C47-A935-1A91656C6E79}">
      <dgm:prSet/>
      <dgm:spPr/>
      <dgm:t>
        <a:bodyPr/>
        <a:lstStyle/>
        <a:p>
          <a:endParaRPr lang="en-US"/>
        </a:p>
      </dgm:t>
    </dgm:pt>
    <dgm:pt modelId="{F4AABFF3-EB70-4E29-9F98-248D7F69CA6F}" type="sibTrans" cxnId="{235A9E2A-E20A-4C47-A935-1A91656C6E79}">
      <dgm:prSet/>
      <dgm:spPr/>
      <dgm:t>
        <a:bodyPr/>
        <a:lstStyle/>
        <a:p>
          <a:endParaRPr lang="en-US"/>
        </a:p>
      </dgm:t>
    </dgm:pt>
    <dgm:pt modelId="{499882F9-FB97-4430-AF0F-E3CE70BC381A}">
      <dgm:prSet/>
      <dgm:spPr/>
      <dgm:t>
        <a:bodyPr/>
        <a:lstStyle/>
        <a:p>
          <a:r>
            <a:rPr lang="en-US" dirty="0"/>
            <a:t>To access an element, you must walk through items one by one</a:t>
          </a:r>
        </a:p>
      </dgm:t>
    </dgm:pt>
    <dgm:pt modelId="{1962F752-77E2-4BFB-B22E-312096949EA8}" type="parTrans" cxnId="{74C437DD-250B-48D6-9F32-2C442BC4CD1B}">
      <dgm:prSet/>
      <dgm:spPr/>
      <dgm:t>
        <a:bodyPr/>
        <a:lstStyle/>
        <a:p>
          <a:endParaRPr lang="en-US"/>
        </a:p>
      </dgm:t>
    </dgm:pt>
    <dgm:pt modelId="{177F83C9-0982-48D8-A594-C570E0C039C2}" type="sibTrans" cxnId="{74C437DD-250B-48D6-9F32-2C442BC4CD1B}">
      <dgm:prSet/>
      <dgm:spPr/>
      <dgm:t>
        <a:bodyPr/>
        <a:lstStyle/>
        <a:p>
          <a:endParaRPr lang="en-US"/>
        </a:p>
      </dgm:t>
    </dgm:pt>
    <dgm:pt modelId="{84436FEE-75AA-4466-8539-4C7C81E5328C}">
      <dgm:prSet/>
      <dgm:spPr/>
      <dgm:t>
        <a:bodyPr/>
        <a:lstStyle/>
        <a:p>
          <a:r>
            <a:rPr lang="en-US" dirty="0"/>
            <a:t>To get the count, you must visit each item until the end</a:t>
          </a:r>
        </a:p>
      </dgm:t>
    </dgm:pt>
    <dgm:pt modelId="{9E75AE5C-37A0-453D-AA03-C136DA125F1D}" type="parTrans" cxnId="{7DFA194F-6B27-4364-93DF-E927505BE9FF}">
      <dgm:prSet/>
      <dgm:spPr/>
      <dgm:t>
        <a:bodyPr/>
        <a:lstStyle/>
        <a:p>
          <a:endParaRPr lang="en-US"/>
        </a:p>
      </dgm:t>
    </dgm:pt>
    <dgm:pt modelId="{63819880-7D6E-461B-9FE8-4F4A7E32D001}" type="sibTrans" cxnId="{7DFA194F-6B27-4364-93DF-E927505BE9FF}">
      <dgm:prSet/>
      <dgm:spPr/>
      <dgm:t>
        <a:bodyPr/>
        <a:lstStyle/>
        <a:p>
          <a:endParaRPr lang="en-US"/>
        </a:p>
      </dgm:t>
    </dgm:pt>
    <dgm:pt modelId="{DB6E7740-C19E-4200-AC1C-CD83C685641C}">
      <dgm:prSet/>
      <dgm:spPr/>
      <dgm:t>
        <a:bodyPr/>
        <a:lstStyle/>
        <a:p>
          <a:r>
            <a:rPr lang="en-CA" dirty="0"/>
            <a:t>Be careful: can sneakily increase computational complexity. </a:t>
          </a:r>
          <a:endParaRPr lang="en-US" dirty="0"/>
        </a:p>
      </dgm:t>
    </dgm:pt>
    <dgm:pt modelId="{EB35D438-4727-4443-9BED-DF2268DD3D93}" type="parTrans" cxnId="{075C389B-40D2-4300-AF2E-E412311E89B4}">
      <dgm:prSet/>
      <dgm:spPr/>
      <dgm:t>
        <a:bodyPr/>
        <a:lstStyle/>
        <a:p>
          <a:endParaRPr lang="en-US"/>
        </a:p>
      </dgm:t>
    </dgm:pt>
    <dgm:pt modelId="{C3D46391-4563-43BA-BF7B-C0CA3D903BAC}" type="sibTrans" cxnId="{075C389B-40D2-4300-AF2E-E412311E89B4}">
      <dgm:prSet/>
      <dgm:spPr/>
      <dgm:t>
        <a:bodyPr/>
        <a:lstStyle/>
        <a:p>
          <a:endParaRPr lang="en-US"/>
        </a:p>
      </dgm:t>
    </dgm:pt>
    <dgm:pt modelId="{9267A27F-19D1-45EA-BD68-4C27982CA146}" type="pres">
      <dgm:prSet presAssocID="{EA39D89E-F5CE-4143-B57A-D08EB715D150}" presName="linear" presStyleCnt="0">
        <dgm:presLayoutVars>
          <dgm:animLvl val="lvl"/>
          <dgm:resizeHandles val="exact"/>
        </dgm:presLayoutVars>
      </dgm:prSet>
      <dgm:spPr/>
    </dgm:pt>
    <dgm:pt modelId="{B0D862E6-300C-4308-9F44-DCDF2D519C71}" type="pres">
      <dgm:prSet presAssocID="{B53C0643-51B8-410A-93A4-AF2E0B3256D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D14E8A8-9B93-4011-8027-E06204BFF757}" type="pres">
      <dgm:prSet presAssocID="{28A4CBBD-FDC7-4EC0-87DE-AB8BCD8C4B88}" presName="spacer" presStyleCnt="0"/>
      <dgm:spPr/>
    </dgm:pt>
    <dgm:pt modelId="{7869E1A7-BCEC-4B23-A7FB-033FECB2B54C}" type="pres">
      <dgm:prSet presAssocID="{D8A7A7D4-E452-4825-916D-33E70852A32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CC7335D-7C65-4602-B23C-B8A954200447}" type="pres">
      <dgm:prSet presAssocID="{F4AABFF3-EB70-4E29-9F98-248D7F69CA6F}" presName="spacer" presStyleCnt="0"/>
      <dgm:spPr/>
    </dgm:pt>
    <dgm:pt modelId="{F9CD245E-E877-4B73-8CE3-B75884BEBF9B}" type="pres">
      <dgm:prSet presAssocID="{499882F9-FB97-4430-AF0F-E3CE70BC381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9DB9BDE-AE08-4D40-82F5-14BD7AF72178}" type="pres">
      <dgm:prSet presAssocID="{177F83C9-0982-48D8-A594-C570E0C039C2}" presName="spacer" presStyleCnt="0"/>
      <dgm:spPr/>
    </dgm:pt>
    <dgm:pt modelId="{451C7784-6A9D-4A89-AA63-87C93B5AB340}" type="pres">
      <dgm:prSet presAssocID="{84436FEE-75AA-4466-8539-4C7C81E532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D9D61F9-C6F8-4E4B-8308-65BC74A75A73}" type="pres">
      <dgm:prSet presAssocID="{63819880-7D6E-461B-9FE8-4F4A7E32D001}" presName="spacer" presStyleCnt="0"/>
      <dgm:spPr/>
    </dgm:pt>
    <dgm:pt modelId="{9128288F-EC78-4501-83C8-2C8AC9638AB6}" type="pres">
      <dgm:prSet presAssocID="{DB6E7740-C19E-4200-AC1C-CD83C685641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35A9E2A-E20A-4C47-A935-1A91656C6E79}" srcId="{EA39D89E-F5CE-4143-B57A-D08EB715D150}" destId="{D8A7A7D4-E452-4825-916D-33E70852A32C}" srcOrd="1" destOrd="0" parTransId="{1F667D36-64BA-4719-B3B9-BDE8F526897B}" sibTransId="{F4AABFF3-EB70-4E29-9F98-248D7F69CA6F}"/>
    <dgm:cxn modelId="{D7EB7335-613C-4577-9B23-4CD51C6D04F9}" type="presOf" srcId="{D8A7A7D4-E452-4825-916D-33E70852A32C}" destId="{7869E1A7-BCEC-4B23-A7FB-033FECB2B54C}" srcOrd="0" destOrd="0" presId="urn:microsoft.com/office/officeart/2005/8/layout/vList2"/>
    <dgm:cxn modelId="{A8F2014E-48DC-4031-867E-A1CC769B312D}" type="presOf" srcId="{EA39D89E-F5CE-4143-B57A-D08EB715D150}" destId="{9267A27F-19D1-45EA-BD68-4C27982CA146}" srcOrd="0" destOrd="0" presId="urn:microsoft.com/office/officeart/2005/8/layout/vList2"/>
    <dgm:cxn modelId="{7DFA194F-6B27-4364-93DF-E927505BE9FF}" srcId="{EA39D89E-F5CE-4143-B57A-D08EB715D150}" destId="{84436FEE-75AA-4466-8539-4C7C81E5328C}" srcOrd="3" destOrd="0" parTransId="{9E75AE5C-37A0-453D-AA03-C136DA125F1D}" sibTransId="{63819880-7D6E-461B-9FE8-4F4A7E32D001}"/>
    <dgm:cxn modelId="{1267ED54-D86C-4D5F-ACF4-4FC50958F9CD}" srcId="{EA39D89E-F5CE-4143-B57A-D08EB715D150}" destId="{B53C0643-51B8-410A-93A4-AF2E0B3256DE}" srcOrd="0" destOrd="0" parTransId="{35753D61-2627-4AB1-AC5B-5B2DB3A5EC9F}" sibTransId="{28A4CBBD-FDC7-4EC0-87DE-AB8BCD8C4B88}"/>
    <dgm:cxn modelId="{91BEFA57-4742-47E9-8A68-3A9FC45F5257}" type="presOf" srcId="{B53C0643-51B8-410A-93A4-AF2E0B3256DE}" destId="{B0D862E6-300C-4308-9F44-DCDF2D519C71}" srcOrd="0" destOrd="0" presId="urn:microsoft.com/office/officeart/2005/8/layout/vList2"/>
    <dgm:cxn modelId="{075C389B-40D2-4300-AF2E-E412311E89B4}" srcId="{EA39D89E-F5CE-4143-B57A-D08EB715D150}" destId="{DB6E7740-C19E-4200-AC1C-CD83C685641C}" srcOrd="4" destOrd="0" parTransId="{EB35D438-4727-4443-9BED-DF2268DD3D93}" sibTransId="{C3D46391-4563-43BA-BF7B-C0CA3D903BAC}"/>
    <dgm:cxn modelId="{3B0164A5-8985-4560-85B7-F19780A62858}" type="presOf" srcId="{499882F9-FB97-4430-AF0F-E3CE70BC381A}" destId="{F9CD245E-E877-4B73-8CE3-B75884BEBF9B}" srcOrd="0" destOrd="0" presId="urn:microsoft.com/office/officeart/2005/8/layout/vList2"/>
    <dgm:cxn modelId="{9F170DAC-3F2E-4B10-851B-EC0CF5EC3337}" type="presOf" srcId="{84436FEE-75AA-4466-8539-4C7C81E5328C}" destId="{451C7784-6A9D-4A89-AA63-87C93B5AB340}" srcOrd="0" destOrd="0" presId="urn:microsoft.com/office/officeart/2005/8/layout/vList2"/>
    <dgm:cxn modelId="{04C080BE-9876-4E27-AD4C-FD9FF1E2E021}" type="presOf" srcId="{DB6E7740-C19E-4200-AC1C-CD83C685641C}" destId="{9128288F-EC78-4501-83C8-2C8AC9638AB6}" srcOrd="0" destOrd="0" presId="urn:microsoft.com/office/officeart/2005/8/layout/vList2"/>
    <dgm:cxn modelId="{74C437DD-250B-48D6-9F32-2C442BC4CD1B}" srcId="{EA39D89E-F5CE-4143-B57A-D08EB715D150}" destId="{499882F9-FB97-4430-AF0F-E3CE70BC381A}" srcOrd="2" destOrd="0" parTransId="{1962F752-77E2-4BFB-B22E-312096949EA8}" sibTransId="{177F83C9-0982-48D8-A594-C570E0C039C2}"/>
    <dgm:cxn modelId="{4DE40F9D-ED43-4C16-BBE0-4C4C66B8AE9A}" type="presParOf" srcId="{9267A27F-19D1-45EA-BD68-4C27982CA146}" destId="{B0D862E6-300C-4308-9F44-DCDF2D519C71}" srcOrd="0" destOrd="0" presId="urn:microsoft.com/office/officeart/2005/8/layout/vList2"/>
    <dgm:cxn modelId="{44AEFA23-E223-443F-8C01-265F9C8A88D4}" type="presParOf" srcId="{9267A27F-19D1-45EA-BD68-4C27982CA146}" destId="{9D14E8A8-9B93-4011-8027-E06204BFF757}" srcOrd="1" destOrd="0" presId="urn:microsoft.com/office/officeart/2005/8/layout/vList2"/>
    <dgm:cxn modelId="{9D661B3D-E522-48DF-BE96-7A96B4FCB284}" type="presParOf" srcId="{9267A27F-19D1-45EA-BD68-4C27982CA146}" destId="{7869E1A7-BCEC-4B23-A7FB-033FECB2B54C}" srcOrd="2" destOrd="0" presId="urn:microsoft.com/office/officeart/2005/8/layout/vList2"/>
    <dgm:cxn modelId="{ABB0210B-E72F-407E-808A-24DA42F0F1FE}" type="presParOf" srcId="{9267A27F-19D1-45EA-BD68-4C27982CA146}" destId="{9CC7335D-7C65-4602-B23C-B8A954200447}" srcOrd="3" destOrd="0" presId="urn:microsoft.com/office/officeart/2005/8/layout/vList2"/>
    <dgm:cxn modelId="{10AD4CEB-ADD9-48E4-91B0-A395B397FD11}" type="presParOf" srcId="{9267A27F-19D1-45EA-BD68-4C27982CA146}" destId="{F9CD245E-E877-4B73-8CE3-B75884BEBF9B}" srcOrd="4" destOrd="0" presId="urn:microsoft.com/office/officeart/2005/8/layout/vList2"/>
    <dgm:cxn modelId="{38E06A96-1FD5-4EF1-AEFF-63751EDB0B25}" type="presParOf" srcId="{9267A27F-19D1-45EA-BD68-4C27982CA146}" destId="{49DB9BDE-AE08-4D40-82F5-14BD7AF72178}" srcOrd="5" destOrd="0" presId="urn:microsoft.com/office/officeart/2005/8/layout/vList2"/>
    <dgm:cxn modelId="{8A4395C3-09DD-403D-9729-43399B282728}" type="presParOf" srcId="{9267A27F-19D1-45EA-BD68-4C27982CA146}" destId="{451C7784-6A9D-4A89-AA63-87C93B5AB340}" srcOrd="6" destOrd="0" presId="urn:microsoft.com/office/officeart/2005/8/layout/vList2"/>
    <dgm:cxn modelId="{C3B8086C-653F-4425-B95B-6942E24B9C81}" type="presParOf" srcId="{9267A27F-19D1-45EA-BD68-4C27982CA146}" destId="{2D9D61F9-C6F8-4E4B-8308-65BC74A75A73}" srcOrd="7" destOrd="0" presId="urn:microsoft.com/office/officeart/2005/8/layout/vList2"/>
    <dgm:cxn modelId="{B080BE6B-E8AD-4017-A41D-7E54FCFE206D}" type="presParOf" srcId="{9267A27F-19D1-45EA-BD68-4C27982CA146}" destId="{9128288F-EC78-4501-83C8-2C8AC9638AB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02E4B26-9151-4D6B-B722-1F2D59677C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8C4A931-57F2-42A3-9F85-FA76681BD0F5}">
      <dgm:prSet/>
      <dgm:spPr/>
      <dgm:t>
        <a:bodyPr/>
        <a:lstStyle/>
        <a:p>
          <a:r>
            <a:rPr lang="en-CA" dirty="0"/>
            <a:t>Select - Transform each item into a new one using a function</a:t>
          </a:r>
          <a:endParaRPr lang="en-US" dirty="0"/>
        </a:p>
      </dgm:t>
    </dgm:pt>
    <dgm:pt modelId="{76578335-513E-4850-9248-41BE52CCD956}" type="parTrans" cxnId="{07A27562-B387-493F-B709-A1C845D26D59}">
      <dgm:prSet/>
      <dgm:spPr/>
      <dgm:t>
        <a:bodyPr/>
        <a:lstStyle/>
        <a:p>
          <a:endParaRPr lang="en-US"/>
        </a:p>
      </dgm:t>
    </dgm:pt>
    <dgm:pt modelId="{272A9733-5833-4EF8-9FAE-0E58901C0112}" type="sibTrans" cxnId="{07A27562-B387-493F-B709-A1C845D26D59}">
      <dgm:prSet/>
      <dgm:spPr/>
      <dgm:t>
        <a:bodyPr/>
        <a:lstStyle/>
        <a:p>
          <a:endParaRPr lang="en-US"/>
        </a:p>
      </dgm:t>
    </dgm:pt>
    <dgm:pt modelId="{C4F5EC5F-3D04-4EEA-91F2-0203305DC1BB}">
      <dgm:prSet/>
      <dgm:spPr/>
      <dgm:t>
        <a:bodyPr/>
        <a:lstStyle/>
        <a:p>
          <a:r>
            <a:rPr lang="en-CA"/>
            <a:t>Where - Filter a collection by checking against a conditional function (predicate)</a:t>
          </a:r>
          <a:endParaRPr lang="en-US"/>
        </a:p>
      </dgm:t>
    </dgm:pt>
    <dgm:pt modelId="{4529B1CD-59B5-4C4A-A7ED-A6CCB4E880C1}" type="parTrans" cxnId="{B57CF33D-1E50-4B8B-9401-2644FB114A94}">
      <dgm:prSet/>
      <dgm:spPr/>
      <dgm:t>
        <a:bodyPr/>
        <a:lstStyle/>
        <a:p>
          <a:endParaRPr lang="en-US"/>
        </a:p>
      </dgm:t>
    </dgm:pt>
    <dgm:pt modelId="{FF95DD6E-AA81-4B4A-8FFA-3E9FB8694AE3}" type="sibTrans" cxnId="{B57CF33D-1E50-4B8B-9401-2644FB114A94}">
      <dgm:prSet/>
      <dgm:spPr/>
      <dgm:t>
        <a:bodyPr/>
        <a:lstStyle/>
        <a:p>
          <a:endParaRPr lang="en-US"/>
        </a:p>
      </dgm:t>
    </dgm:pt>
    <dgm:pt modelId="{EB986F20-96D0-431D-8A7C-AA199CEE8D20}">
      <dgm:prSet/>
      <dgm:spPr/>
      <dgm:t>
        <a:bodyPr/>
        <a:lstStyle/>
        <a:p>
          <a:r>
            <a:rPr lang="en-CA" dirty="0"/>
            <a:t>Aggregate - Combine elements using a function (generalization of sum)</a:t>
          </a:r>
          <a:endParaRPr lang="en-US" dirty="0"/>
        </a:p>
      </dgm:t>
    </dgm:pt>
    <dgm:pt modelId="{8BA952E5-24A7-43A0-82C5-D47061C37AD9}" type="parTrans" cxnId="{305D9F02-E091-4ADD-84DD-E7EBFF7C3A2B}">
      <dgm:prSet/>
      <dgm:spPr/>
      <dgm:t>
        <a:bodyPr/>
        <a:lstStyle/>
        <a:p>
          <a:endParaRPr lang="en-US"/>
        </a:p>
      </dgm:t>
    </dgm:pt>
    <dgm:pt modelId="{13946720-27C0-407D-96CD-D8208CD08488}" type="sibTrans" cxnId="{305D9F02-E091-4ADD-84DD-E7EBFF7C3A2B}">
      <dgm:prSet/>
      <dgm:spPr/>
      <dgm:t>
        <a:bodyPr/>
        <a:lstStyle/>
        <a:p>
          <a:endParaRPr lang="en-US"/>
        </a:p>
      </dgm:t>
    </dgm:pt>
    <dgm:pt modelId="{3D0C90A8-50C4-456E-8D7B-0888549570CD}" type="pres">
      <dgm:prSet presAssocID="{002E4B26-9151-4D6B-B722-1F2D59677C1E}" presName="root" presStyleCnt="0">
        <dgm:presLayoutVars>
          <dgm:dir/>
          <dgm:resizeHandles val="exact"/>
        </dgm:presLayoutVars>
      </dgm:prSet>
      <dgm:spPr/>
    </dgm:pt>
    <dgm:pt modelId="{7EFCF565-EF34-4B1B-A212-D60A94FC99F0}" type="pres">
      <dgm:prSet presAssocID="{08C4A931-57F2-42A3-9F85-FA76681BD0F5}" presName="compNode" presStyleCnt="0"/>
      <dgm:spPr/>
    </dgm:pt>
    <dgm:pt modelId="{67513D5A-3D5B-43F0-8C68-446C9637B52F}" type="pres">
      <dgm:prSet presAssocID="{08C4A931-57F2-42A3-9F85-FA76681BD0F5}" presName="bgRect" presStyleLbl="bgShp" presStyleIdx="0" presStyleCnt="3"/>
      <dgm:spPr/>
    </dgm:pt>
    <dgm:pt modelId="{9A96137A-C1B9-4F3B-BF49-B9CD4F2A1DE9}" type="pres">
      <dgm:prSet presAssocID="{08C4A931-57F2-42A3-9F85-FA76681BD0F5}" presName="iconRect" presStyleLbl="node1" presStyleIdx="0" presStyleCnt="3" custLinFactNeighborX="347" custLinFactNeighborY="37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 with solid fill"/>
        </a:ext>
      </dgm:extLst>
    </dgm:pt>
    <dgm:pt modelId="{ED94CE83-CEFF-415D-B472-5CEDFDD97504}" type="pres">
      <dgm:prSet presAssocID="{08C4A931-57F2-42A3-9F85-FA76681BD0F5}" presName="spaceRect" presStyleCnt="0"/>
      <dgm:spPr/>
    </dgm:pt>
    <dgm:pt modelId="{0224C1A9-47E2-470D-8396-7D0AD84BC040}" type="pres">
      <dgm:prSet presAssocID="{08C4A931-57F2-42A3-9F85-FA76681BD0F5}" presName="parTx" presStyleLbl="revTx" presStyleIdx="0" presStyleCnt="3">
        <dgm:presLayoutVars>
          <dgm:chMax val="0"/>
          <dgm:chPref val="0"/>
        </dgm:presLayoutVars>
      </dgm:prSet>
      <dgm:spPr/>
    </dgm:pt>
    <dgm:pt modelId="{FEC90F38-8553-48A9-949B-0BD78DF652C3}" type="pres">
      <dgm:prSet presAssocID="{272A9733-5833-4EF8-9FAE-0E58901C0112}" presName="sibTrans" presStyleCnt="0"/>
      <dgm:spPr/>
    </dgm:pt>
    <dgm:pt modelId="{EDBEDBD0-728B-4C07-990A-12D86EAAAE0E}" type="pres">
      <dgm:prSet presAssocID="{C4F5EC5F-3D04-4EEA-91F2-0203305DC1BB}" presName="compNode" presStyleCnt="0"/>
      <dgm:spPr/>
    </dgm:pt>
    <dgm:pt modelId="{B22039B9-37E3-47ED-8428-7ECF3EFBF966}" type="pres">
      <dgm:prSet presAssocID="{C4F5EC5F-3D04-4EEA-91F2-0203305DC1BB}" presName="bgRect" presStyleLbl="bgShp" presStyleIdx="1" presStyleCnt="3"/>
      <dgm:spPr/>
    </dgm:pt>
    <dgm:pt modelId="{8F36053F-76E9-4411-8858-1941C781CA36}" type="pres">
      <dgm:prSet presAssocID="{C4F5EC5F-3D04-4EEA-91F2-0203305DC1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4F474FE-A2BF-4BF1-96BE-D4A0F0F13A16}" type="pres">
      <dgm:prSet presAssocID="{C4F5EC5F-3D04-4EEA-91F2-0203305DC1BB}" presName="spaceRect" presStyleCnt="0"/>
      <dgm:spPr/>
    </dgm:pt>
    <dgm:pt modelId="{83A3DA9C-BEEE-411C-8C0A-76FD7ACC4577}" type="pres">
      <dgm:prSet presAssocID="{C4F5EC5F-3D04-4EEA-91F2-0203305DC1BB}" presName="parTx" presStyleLbl="revTx" presStyleIdx="1" presStyleCnt="3">
        <dgm:presLayoutVars>
          <dgm:chMax val="0"/>
          <dgm:chPref val="0"/>
        </dgm:presLayoutVars>
      </dgm:prSet>
      <dgm:spPr/>
    </dgm:pt>
    <dgm:pt modelId="{DF936FD1-5598-4538-ACC7-32692C4F5920}" type="pres">
      <dgm:prSet presAssocID="{FF95DD6E-AA81-4B4A-8FFA-3E9FB8694AE3}" presName="sibTrans" presStyleCnt="0"/>
      <dgm:spPr/>
    </dgm:pt>
    <dgm:pt modelId="{232E0E5E-7A75-41AA-B44E-39570BAD769A}" type="pres">
      <dgm:prSet presAssocID="{EB986F20-96D0-431D-8A7C-AA199CEE8D20}" presName="compNode" presStyleCnt="0"/>
      <dgm:spPr/>
    </dgm:pt>
    <dgm:pt modelId="{4761F274-02DF-4AD4-88EA-D195B4E1C509}" type="pres">
      <dgm:prSet presAssocID="{EB986F20-96D0-431D-8A7C-AA199CEE8D20}" presName="bgRect" presStyleLbl="bgShp" presStyleIdx="2" presStyleCnt="3"/>
      <dgm:spPr/>
    </dgm:pt>
    <dgm:pt modelId="{CD0DD7DB-1BC1-483D-AC91-645086E217D0}" type="pres">
      <dgm:prSet presAssocID="{EB986F20-96D0-431D-8A7C-AA199CEE8D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Follow with solid fill"/>
        </a:ext>
      </dgm:extLst>
    </dgm:pt>
    <dgm:pt modelId="{61F86B97-9C67-4015-B23A-171E0346C2E8}" type="pres">
      <dgm:prSet presAssocID="{EB986F20-96D0-431D-8A7C-AA199CEE8D20}" presName="spaceRect" presStyleCnt="0"/>
      <dgm:spPr/>
    </dgm:pt>
    <dgm:pt modelId="{8DF45AB7-B146-465D-9FFB-D657BC39C219}" type="pres">
      <dgm:prSet presAssocID="{EB986F20-96D0-431D-8A7C-AA199CEE8D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05D9F02-E091-4ADD-84DD-E7EBFF7C3A2B}" srcId="{002E4B26-9151-4D6B-B722-1F2D59677C1E}" destId="{EB986F20-96D0-431D-8A7C-AA199CEE8D20}" srcOrd="2" destOrd="0" parTransId="{8BA952E5-24A7-43A0-82C5-D47061C37AD9}" sibTransId="{13946720-27C0-407D-96CD-D8208CD08488}"/>
    <dgm:cxn modelId="{B57CF33D-1E50-4B8B-9401-2644FB114A94}" srcId="{002E4B26-9151-4D6B-B722-1F2D59677C1E}" destId="{C4F5EC5F-3D04-4EEA-91F2-0203305DC1BB}" srcOrd="1" destOrd="0" parTransId="{4529B1CD-59B5-4C4A-A7ED-A6CCB4E880C1}" sibTransId="{FF95DD6E-AA81-4B4A-8FFA-3E9FB8694AE3}"/>
    <dgm:cxn modelId="{A894DC5C-604E-48C4-B490-992AF8C7FFAF}" type="presOf" srcId="{C4F5EC5F-3D04-4EEA-91F2-0203305DC1BB}" destId="{83A3DA9C-BEEE-411C-8C0A-76FD7ACC4577}" srcOrd="0" destOrd="0" presId="urn:microsoft.com/office/officeart/2018/2/layout/IconVerticalSolidList"/>
    <dgm:cxn modelId="{07A27562-B387-493F-B709-A1C845D26D59}" srcId="{002E4B26-9151-4D6B-B722-1F2D59677C1E}" destId="{08C4A931-57F2-42A3-9F85-FA76681BD0F5}" srcOrd="0" destOrd="0" parTransId="{76578335-513E-4850-9248-41BE52CCD956}" sibTransId="{272A9733-5833-4EF8-9FAE-0E58901C0112}"/>
    <dgm:cxn modelId="{00449790-B6A4-4B17-997B-1DBF86E4BF89}" type="presOf" srcId="{08C4A931-57F2-42A3-9F85-FA76681BD0F5}" destId="{0224C1A9-47E2-470D-8396-7D0AD84BC040}" srcOrd="0" destOrd="0" presId="urn:microsoft.com/office/officeart/2018/2/layout/IconVerticalSolidList"/>
    <dgm:cxn modelId="{FE332DF4-B33A-4D13-9AD9-AB20A5D4ACD8}" type="presOf" srcId="{EB986F20-96D0-431D-8A7C-AA199CEE8D20}" destId="{8DF45AB7-B146-465D-9FFB-D657BC39C219}" srcOrd="0" destOrd="0" presId="urn:microsoft.com/office/officeart/2018/2/layout/IconVerticalSolidList"/>
    <dgm:cxn modelId="{A26CE5FC-8E9A-433F-93F4-032B451D16DA}" type="presOf" srcId="{002E4B26-9151-4D6B-B722-1F2D59677C1E}" destId="{3D0C90A8-50C4-456E-8D7B-0888549570CD}" srcOrd="0" destOrd="0" presId="urn:microsoft.com/office/officeart/2018/2/layout/IconVerticalSolidList"/>
    <dgm:cxn modelId="{27D5140D-DF0D-46AD-9A41-914A32B4D7BC}" type="presParOf" srcId="{3D0C90A8-50C4-456E-8D7B-0888549570CD}" destId="{7EFCF565-EF34-4B1B-A212-D60A94FC99F0}" srcOrd="0" destOrd="0" presId="urn:microsoft.com/office/officeart/2018/2/layout/IconVerticalSolidList"/>
    <dgm:cxn modelId="{7BAF62A8-1910-4E4D-AF85-47D4F2C9C287}" type="presParOf" srcId="{7EFCF565-EF34-4B1B-A212-D60A94FC99F0}" destId="{67513D5A-3D5B-43F0-8C68-446C9637B52F}" srcOrd="0" destOrd="0" presId="urn:microsoft.com/office/officeart/2018/2/layout/IconVerticalSolidList"/>
    <dgm:cxn modelId="{169DC032-17C3-454F-B2AC-27147852AB1B}" type="presParOf" srcId="{7EFCF565-EF34-4B1B-A212-D60A94FC99F0}" destId="{9A96137A-C1B9-4F3B-BF49-B9CD4F2A1DE9}" srcOrd="1" destOrd="0" presId="urn:microsoft.com/office/officeart/2018/2/layout/IconVerticalSolidList"/>
    <dgm:cxn modelId="{432FD63D-F345-4289-9D4A-70C832018481}" type="presParOf" srcId="{7EFCF565-EF34-4B1B-A212-D60A94FC99F0}" destId="{ED94CE83-CEFF-415D-B472-5CEDFDD97504}" srcOrd="2" destOrd="0" presId="urn:microsoft.com/office/officeart/2018/2/layout/IconVerticalSolidList"/>
    <dgm:cxn modelId="{FBD030CB-E655-492E-8774-6C34200B0F90}" type="presParOf" srcId="{7EFCF565-EF34-4B1B-A212-D60A94FC99F0}" destId="{0224C1A9-47E2-470D-8396-7D0AD84BC040}" srcOrd="3" destOrd="0" presId="urn:microsoft.com/office/officeart/2018/2/layout/IconVerticalSolidList"/>
    <dgm:cxn modelId="{842DF6A7-1CDC-4E1F-9847-D1485CBC8340}" type="presParOf" srcId="{3D0C90A8-50C4-456E-8D7B-0888549570CD}" destId="{FEC90F38-8553-48A9-949B-0BD78DF652C3}" srcOrd="1" destOrd="0" presId="urn:microsoft.com/office/officeart/2018/2/layout/IconVerticalSolidList"/>
    <dgm:cxn modelId="{80D54BCC-869F-4A16-A26F-9D86BD2F5353}" type="presParOf" srcId="{3D0C90A8-50C4-456E-8D7B-0888549570CD}" destId="{EDBEDBD0-728B-4C07-990A-12D86EAAAE0E}" srcOrd="2" destOrd="0" presId="urn:microsoft.com/office/officeart/2018/2/layout/IconVerticalSolidList"/>
    <dgm:cxn modelId="{91EA3212-1F71-4047-9C56-F68CAA5498E6}" type="presParOf" srcId="{EDBEDBD0-728B-4C07-990A-12D86EAAAE0E}" destId="{B22039B9-37E3-47ED-8428-7ECF3EFBF966}" srcOrd="0" destOrd="0" presId="urn:microsoft.com/office/officeart/2018/2/layout/IconVerticalSolidList"/>
    <dgm:cxn modelId="{AA1EE4DB-42DC-4C02-AA8F-34E51C6CD73B}" type="presParOf" srcId="{EDBEDBD0-728B-4C07-990A-12D86EAAAE0E}" destId="{8F36053F-76E9-4411-8858-1941C781CA36}" srcOrd="1" destOrd="0" presId="urn:microsoft.com/office/officeart/2018/2/layout/IconVerticalSolidList"/>
    <dgm:cxn modelId="{F153B7FF-F547-46E2-8C84-A21AB5484F14}" type="presParOf" srcId="{EDBEDBD0-728B-4C07-990A-12D86EAAAE0E}" destId="{44F474FE-A2BF-4BF1-96BE-D4A0F0F13A16}" srcOrd="2" destOrd="0" presId="urn:microsoft.com/office/officeart/2018/2/layout/IconVerticalSolidList"/>
    <dgm:cxn modelId="{6DF4F0F4-3CC2-4F2F-B996-B2E0D15A5622}" type="presParOf" srcId="{EDBEDBD0-728B-4C07-990A-12D86EAAAE0E}" destId="{83A3DA9C-BEEE-411C-8C0A-76FD7ACC4577}" srcOrd="3" destOrd="0" presId="urn:microsoft.com/office/officeart/2018/2/layout/IconVerticalSolidList"/>
    <dgm:cxn modelId="{1CCAB262-5E94-4393-83FD-9B1FD8E7D705}" type="presParOf" srcId="{3D0C90A8-50C4-456E-8D7B-0888549570CD}" destId="{DF936FD1-5598-4538-ACC7-32692C4F5920}" srcOrd="3" destOrd="0" presId="urn:microsoft.com/office/officeart/2018/2/layout/IconVerticalSolidList"/>
    <dgm:cxn modelId="{20053F44-5280-433B-9EBD-8DB475A6480D}" type="presParOf" srcId="{3D0C90A8-50C4-456E-8D7B-0888549570CD}" destId="{232E0E5E-7A75-41AA-B44E-39570BAD769A}" srcOrd="4" destOrd="0" presId="urn:microsoft.com/office/officeart/2018/2/layout/IconVerticalSolidList"/>
    <dgm:cxn modelId="{2D68D500-C353-4A36-BE62-0DE6AB8CD855}" type="presParOf" srcId="{232E0E5E-7A75-41AA-B44E-39570BAD769A}" destId="{4761F274-02DF-4AD4-88EA-D195B4E1C509}" srcOrd="0" destOrd="0" presId="urn:microsoft.com/office/officeart/2018/2/layout/IconVerticalSolidList"/>
    <dgm:cxn modelId="{B9CE9878-5931-4FF1-96B8-9127273D585C}" type="presParOf" srcId="{232E0E5E-7A75-41AA-B44E-39570BAD769A}" destId="{CD0DD7DB-1BC1-483D-AC91-645086E217D0}" srcOrd="1" destOrd="0" presId="urn:microsoft.com/office/officeart/2018/2/layout/IconVerticalSolidList"/>
    <dgm:cxn modelId="{C2DFC86B-EAD7-47F3-A6F5-4FF6765AFD06}" type="presParOf" srcId="{232E0E5E-7A75-41AA-B44E-39570BAD769A}" destId="{61F86B97-9C67-4015-B23A-171E0346C2E8}" srcOrd="2" destOrd="0" presId="urn:microsoft.com/office/officeart/2018/2/layout/IconVerticalSolidList"/>
    <dgm:cxn modelId="{A30658B6-6CB7-4F70-8FC4-D71B36C860E0}" type="presParOf" srcId="{232E0E5E-7A75-41AA-B44E-39570BAD769A}" destId="{8DF45AB7-B146-465D-9FFB-D657BC39C2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2A0BC0-9537-4D13-8A00-3AE599223A2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1069FA-F5BA-4747-A496-7320DC8BD6B6}">
      <dgm:prSet/>
      <dgm:spPr/>
      <dgm:t>
        <a:bodyPr/>
        <a:lstStyle/>
        <a:p>
          <a:r>
            <a:rPr lang="en-CA"/>
            <a:t>Libraries and tests are secret weapons</a:t>
          </a:r>
          <a:endParaRPr lang="en-US"/>
        </a:p>
      </dgm:t>
    </dgm:pt>
    <dgm:pt modelId="{5D099507-CE92-40C7-9B02-488F2ABE085B}" type="parTrans" cxnId="{0A5F3A82-F3C5-477E-AA37-34433F94CEB0}">
      <dgm:prSet/>
      <dgm:spPr/>
      <dgm:t>
        <a:bodyPr/>
        <a:lstStyle/>
        <a:p>
          <a:endParaRPr lang="en-US"/>
        </a:p>
      </dgm:t>
    </dgm:pt>
    <dgm:pt modelId="{83C25A3B-66D5-44C0-A05F-A6CAB0D8E714}" type="sibTrans" cxnId="{0A5F3A82-F3C5-477E-AA37-34433F94CEB0}">
      <dgm:prSet/>
      <dgm:spPr/>
      <dgm:t>
        <a:bodyPr/>
        <a:lstStyle/>
        <a:p>
          <a:endParaRPr lang="en-US"/>
        </a:p>
      </dgm:t>
    </dgm:pt>
    <dgm:pt modelId="{1B230173-C2AC-4FBE-B366-BD1340093217}">
      <dgm:prSet/>
      <dgm:spPr/>
      <dgm:t>
        <a:bodyPr/>
        <a:lstStyle/>
        <a:p>
          <a:r>
            <a:rPr lang="en-CA"/>
            <a:t>Learning 20% of the language and tools can be sufficient</a:t>
          </a:r>
          <a:endParaRPr lang="en-US"/>
        </a:p>
      </dgm:t>
    </dgm:pt>
    <dgm:pt modelId="{7D16AD10-32BC-4F43-9A4C-43A7EB9C2F88}" type="parTrans" cxnId="{50CC9B43-E497-40A2-A40A-F44DEB3CD1D0}">
      <dgm:prSet/>
      <dgm:spPr/>
      <dgm:t>
        <a:bodyPr/>
        <a:lstStyle/>
        <a:p>
          <a:endParaRPr lang="en-US"/>
        </a:p>
      </dgm:t>
    </dgm:pt>
    <dgm:pt modelId="{2F671FD7-DBBF-4A74-AFA8-76F4C2EC5C4C}" type="sibTrans" cxnId="{50CC9B43-E497-40A2-A40A-F44DEB3CD1D0}">
      <dgm:prSet/>
      <dgm:spPr/>
      <dgm:t>
        <a:bodyPr/>
        <a:lstStyle/>
        <a:p>
          <a:endParaRPr lang="en-US"/>
        </a:p>
      </dgm:t>
    </dgm:pt>
    <dgm:pt modelId="{DC7EE8E2-7E7A-4B48-9961-27CA3859A147}">
      <dgm:prSet/>
      <dgm:spPr/>
      <dgm:t>
        <a:bodyPr/>
        <a:lstStyle/>
        <a:p>
          <a:r>
            <a:rPr lang="en-CA"/>
            <a:t>Practice, practice, practice</a:t>
          </a:r>
          <a:endParaRPr lang="en-US"/>
        </a:p>
      </dgm:t>
    </dgm:pt>
    <dgm:pt modelId="{B0A76C22-437E-44C0-A5D3-6A6BC07FC649}" type="parTrans" cxnId="{EB56BAD8-A8F6-40CD-8450-2EE0AD4B5080}">
      <dgm:prSet/>
      <dgm:spPr/>
      <dgm:t>
        <a:bodyPr/>
        <a:lstStyle/>
        <a:p>
          <a:endParaRPr lang="en-US"/>
        </a:p>
      </dgm:t>
    </dgm:pt>
    <dgm:pt modelId="{25C68ADD-95E7-43FE-B60E-1B0B2085467A}" type="sibTrans" cxnId="{EB56BAD8-A8F6-40CD-8450-2EE0AD4B5080}">
      <dgm:prSet/>
      <dgm:spPr/>
      <dgm:t>
        <a:bodyPr/>
        <a:lstStyle/>
        <a:p>
          <a:endParaRPr lang="en-US"/>
        </a:p>
      </dgm:t>
    </dgm:pt>
    <dgm:pt modelId="{0D01CA1B-7B90-4B19-93C0-2818D7DD135A}" type="pres">
      <dgm:prSet presAssocID="{312A0BC0-9537-4D13-8A00-3AE599223A29}" presName="root" presStyleCnt="0">
        <dgm:presLayoutVars>
          <dgm:dir/>
          <dgm:resizeHandles val="exact"/>
        </dgm:presLayoutVars>
      </dgm:prSet>
      <dgm:spPr/>
    </dgm:pt>
    <dgm:pt modelId="{F1BBC789-49E1-472E-B534-F5C0FF1A4DC8}" type="pres">
      <dgm:prSet presAssocID="{312A0BC0-9537-4D13-8A00-3AE599223A29}" presName="container" presStyleCnt="0">
        <dgm:presLayoutVars>
          <dgm:dir/>
          <dgm:resizeHandles val="exact"/>
        </dgm:presLayoutVars>
      </dgm:prSet>
      <dgm:spPr/>
    </dgm:pt>
    <dgm:pt modelId="{6DBE66C3-F787-41AD-84A3-F832E33BFEF1}" type="pres">
      <dgm:prSet presAssocID="{D01069FA-F5BA-4747-A496-7320DC8BD6B6}" presName="compNode" presStyleCnt="0"/>
      <dgm:spPr/>
    </dgm:pt>
    <dgm:pt modelId="{58D77526-C8D5-474A-BA37-5C0729795495}" type="pres">
      <dgm:prSet presAssocID="{D01069FA-F5BA-4747-A496-7320DC8BD6B6}" presName="iconBgRect" presStyleLbl="bgShp" presStyleIdx="0" presStyleCnt="3"/>
      <dgm:spPr/>
    </dgm:pt>
    <dgm:pt modelId="{0DB0081E-1D29-4BAD-9874-A38EE9897888}" type="pres">
      <dgm:prSet presAssocID="{D01069FA-F5BA-4747-A496-7320DC8BD6B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6FF9D93-101C-4478-9EE3-5126F937268F}" type="pres">
      <dgm:prSet presAssocID="{D01069FA-F5BA-4747-A496-7320DC8BD6B6}" presName="spaceRect" presStyleCnt="0"/>
      <dgm:spPr/>
    </dgm:pt>
    <dgm:pt modelId="{C72B62DD-BD2A-491F-9EFB-30F97837D538}" type="pres">
      <dgm:prSet presAssocID="{D01069FA-F5BA-4747-A496-7320DC8BD6B6}" presName="textRect" presStyleLbl="revTx" presStyleIdx="0" presStyleCnt="3">
        <dgm:presLayoutVars>
          <dgm:chMax val="1"/>
          <dgm:chPref val="1"/>
        </dgm:presLayoutVars>
      </dgm:prSet>
      <dgm:spPr/>
    </dgm:pt>
    <dgm:pt modelId="{24613DA0-A0AD-42B4-9FA3-B6CB439302F0}" type="pres">
      <dgm:prSet presAssocID="{83C25A3B-66D5-44C0-A05F-A6CAB0D8E714}" presName="sibTrans" presStyleLbl="sibTrans2D1" presStyleIdx="0" presStyleCnt="0"/>
      <dgm:spPr/>
    </dgm:pt>
    <dgm:pt modelId="{6B1078E6-F5DA-4F4D-9717-82B9BBF7D53A}" type="pres">
      <dgm:prSet presAssocID="{1B230173-C2AC-4FBE-B366-BD1340093217}" presName="compNode" presStyleCnt="0"/>
      <dgm:spPr/>
    </dgm:pt>
    <dgm:pt modelId="{806CC33E-DA93-4FBE-9E56-4036EF460DB5}" type="pres">
      <dgm:prSet presAssocID="{1B230173-C2AC-4FBE-B366-BD1340093217}" presName="iconBgRect" presStyleLbl="bgShp" presStyleIdx="1" presStyleCnt="3"/>
      <dgm:spPr/>
    </dgm:pt>
    <dgm:pt modelId="{0265989A-C69F-4F84-B3F3-8026FEBEBC3E}" type="pres">
      <dgm:prSet presAssocID="{1B230173-C2AC-4FBE-B366-BD13400932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862CEEF-AF8A-435F-AD27-3170D69DE5DD}" type="pres">
      <dgm:prSet presAssocID="{1B230173-C2AC-4FBE-B366-BD1340093217}" presName="spaceRect" presStyleCnt="0"/>
      <dgm:spPr/>
    </dgm:pt>
    <dgm:pt modelId="{C8F52165-AD9F-476E-BB06-68BCCD27C601}" type="pres">
      <dgm:prSet presAssocID="{1B230173-C2AC-4FBE-B366-BD1340093217}" presName="textRect" presStyleLbl="revTx" presStyleIdx="1" presStyleCnt="3">
        <dgm:presLayoutVars>
          <dgm:chMax val="1"/>
          <dgm:chPref val="1"/>
        </dgm:presLayoutVars>
      </dgm:prSet>
      <dgm:spPr/>
    </dgm:pt>
    <dgm:pt modelId="{199F1308-3091-43F8-8E85-3F07901D5B9E}" type="pres">
      <dgm:prSet presAssocID="{2F671FD7-DBBF-4A74-AFA8-76F4C2EC5C4C}" presName="sibTrans" presStyleLbl="sibTrans2D1" presStyleIdx="0" presStyleCnt="0"/>
      <dgm:spPr/>
    </dgm:pt>
    <dgm:pt modelId="{D17DE265-5108-42F9-B3DD-643F5C557661}" type="pres">
      <dgm:prSet presAssocID="{DC7EE8E2-7E7A-4B48-9961-27CA3859A147}" presName="compNode" presStyleCnt="0"/>
      <dgm:spPr/>
    </dgm:pt>
    <dgm:pt modelId="{CE3FB39D-1952-499C-955E-9707F7E7BC82}" type="pres">
      <dgm:prSet presAssocID="{DC7EE8E2-7E7A-4B48-9961-27CA3859A147}" presName="iconBgRect" presStyleLbl="bgShp" presStyleIdx="2" presStyleCnt="3"/>
      <dgm:spPr/>
    </dgm:pt>
    <dgm:pt modelId="{7238A65F-3311-41CD-948C-FCEEC3ED8AE5}" type="pres">
      <dgm:prSet presAssocID="{DC7EE8E2-7E7A-4B48-9961-27CA3859A1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329EA48-1E4A-40D6-A892-4A0CBBDDC4A0}" type="pres">
      <dgm:prSet presAssocID="{DC7EE8E2-7E7A-4B48-9961-27CA3859A147}" presName="spaceRect" presStyleCnt="0"/>
      <dgm:spPr/>
    </dgm:pt>
    <dgm:pt modelId="{7D88611B-62AF-4F38-99F1-69235C3818D8}" type="pres">
      <dgm:prSet presAssocID="{DC7EE8E2-7E7A-4B48-9961-27CA3859A14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AA0927-273A-47C6-BC10-962C0405D629}" type="presOf" srcId="{D01069FA-F5BA-4747-A496-7320DC8BD6B6}" destId="{C72B62DD-BD2A-491F-9EFB-30F97837D538}" srcOrd="0" destOrd="0" presId="urn:microsoft.com/office/officeart/2018/2/layout/IconCircleList"/>
    <dgm:cxn modelId="{50CC9B43-E497-40A2-A40A-F44DEB3CD1D0}" srcId="{312A0BC0-9537-4D13-8A00-3AE599223A29}" destId="{1B230173-C2AC-4FBE-B366-BD1340093217}" srcOrd="1" destOrd="0" parTransId="{7D16AD10-32BC-4F43-9A4C-43A7EB9C2F88}" sibTransId="{2F671FD7-DBBF-4A74-AFA8-76F4C2EC5C4C}"/>
    <dgm:cxn modelId="{9D413F69-FBDE-4866-A47F-0170F6C765CA}" type="presOf" srcId="{1B230173-C2AC-4FBE-B366-BD1340093217}" destId="{C8F52165-AD9F-476E-BB06-68BCCD27C601}" srcOrd="0" destOrd="0" presId="urn:microsoft.com/office/officeart/2018/2/layout/IconCircleList"/>
    <dgm:cxn modelId="{1B84E86C-986C-4A2E-8A2A-3A5B39673877}" type="presOf" srcId="{83C25A3B-66D5-44C0-A05F-A6CAB0D8E714}" destId="{24613DA0-A0AD-42B4-9FA3-B6CB439302F0}" srcOrd="0" destOrd="0" presId="urn:microsoft.com/office/officeart/2018/2/layout/IconCircleList"/>
    <dgm:cxn modelId="{E7187259-01CA-4184-A3A9-ACD7ED54F72D}" type="presOf" srcId="{312A0BC0-9537-4D13-8A00-3AE599223A29}" destId="{0D01CA1B-7B90-4B19-93C0-2818D7DD135A}" srcOrd="0" destOrd="0" presId="urn:microsoft.com/office/officeart/2018/2/layout/IconCircleList"/>
    <dgm:cxn modelId="{0A5F3A82-F3C5-477E-AA37-34433F94CEB0}" srcId="{312A0BC0-9537-4D13-8A00-3AE599223A29}" destId="{D01069FA-F5BA-4747-A496-7320DC8BD6B6}" srcOrd="0" destOrd="0" parTransId="{5D099507-CE92-40C7-9B02-488F2ABE085B}" sibTransId="{83C25A3B-66D5-44C0-A05F-A6CAB0D8E714}"/>
    <dgm:cxn modelId="{54639EA6-8D8D-4ACD-93C8-BC5418507BAF}" type="presOf" srcId="{DC7EE8E2-7E7A-4B48-9961-27CA3859A147}" destId="{7D88611B-62AF-4F38-99F1-69235C3818D8}" srcOrd="0" destOrd="0" presId="urn:microsoft.com/office/officeart/2018/2/layout/IconCircleList"/>
    <dgm:cxn modelId="{EB56BAD8-A8F6-40CD-8450-2EE0AD4B5080}" srcId="{312A0BC0-9537-4D13-8A00-3AE599223A29}" destId="{DC7EE8E2-7E7A-4B48-9961-27CA3859A147}" srcOrd="2" destOrd="0" parTransId="{B0A76C22-437E-44C0-A5D3-6A6BC07FC649}" sibTransId="{25C68ADD-95E7-43FE-B60E-1B0B2085467A}"/>
    <dgm:cxn modelId="{2D1EF0DD-398E-4C74-9632-DB17134729D6}" type="presOf" srcId="{2F671FD7-DBBF-4A74-AFA8-76F4C2EC5C4C}" destId="{199F1308-3091-43F8-8E85-3F07901D5B9E}" srcOrd="0" destOrd="0" presId="urn:microsoft.com/office/officeart/2018/2/layout/IconCircleList"/>
    <dgm:cxn modelId="{647DBC37-0592-4E28-8E90-8EA0AEDCB849}" type="presParOf" srcId="{0D01CA1B-7B90-4B19-93C0-2818D7DD135A}" destId="{F1BBC789-49E1-472E-B534-F5C0FF1A4DC8}" srcOrd="0" destOrd="0" presId="urn:microsoft.com/office/officeart/2018/2/layout/IconCircleList"/>
    <dgm:cxn modelId="{F1BE2CDA-A520-40C0-B976-8577D51F0434}" type="presParOf" srcId="{F1BBC789-49E1-472E-B534-F5C0FF1A4DC8}" destId="{6DBE66C3-F787-41AD-84A3-F832E33BFEF1}" srcOrd="0" destOrd="0" presId="urn:microsoft.com/office/officeart/2018/2/layout/IconCircleList"/>
    <dgm:cxn modelId="{16A7ED40-B0A6-480F-AE60-D37300B8A189}" type="presParOf" srcId="{6DBE66C3-F787-41AD-84A3-F832E33BFEF1}" destId="{58D77526-C8D5-474A-BA37-5C0729795495}" srcOrd="0" destOrd="0" presId="urn:microsoft.com/office/officeart/2018/2/layout/IconCircleList"/>
    <dgm:cxn modelId="{CF969852-92B1-4551-A96C-4F5309F646C9}" type="presParOf" srcId="{6DBE66C3-F787-41AD-84A3-F832E33BFEF1}" destId="{0DB0081E-1D29-4BAD-9874-A38EE9897888}" srcOrd="1" destOrd="0" presId="urn:microsoft.com/office/officeart/2018/2/layout/IconCircleList"/>
    <dgm:cxn modelId="{3EB6111B-2D93-49DD-8F25-2CE0ED03E280}" type="presParOf" srcId="{6DBE66C3-F787-41AD-84A3-F832E33BFEF1}" destId="{C6FF9D93-101C-4478-9EE3-5126F937268F}" srcOrd="2" destOrd="0" presId="urn:microsoft.com/office/officeart/2018/2/layout/IconCircleList"/>
    <dgm:cxn modelId="{EE6A956B-6644-4DF8-9BA5-9068FE16300D}" type="presParOf" srcId="{6DBE66C3-F787-41AD-84A3-F832E33BFEF1}" destId="{C72B62DD-BD2A-491F-9EFB-30F97837D538}" srcOrd="3" destOrd="0" presId="urn:microsoft.com/office/officeart/2018/2/layout/IconCircleList"/>
    <dgm:cxn modelId="{04E5F9EE-4785-40F8-BFDB-3327D9AC0B9F}" type="presParOf" srcId="{F1BBC789-49E1-472E-B534-F5C0FF1A4DC8}" destId="{24613DA0-A0AD-42B4-9FA3-B6CB439302F0}" srcOrd="1" destOrd="0" presId="urn:microsoft.com/office/officeart/2018/2/layout/IconCircleList"/>
    <dgm:cxn modelId="{384214C5-4009-449B-B220-8B5E9C3D15FF}" type="presParOf" srcId="{F1BBC789-49E1-472E-B534-F5C0FF1A4DC8}" destId="{6B1078E6-F5DA-4F4D-9717-82B9BBF7D53A}" srcOrd="2" destOrd="0" presId="urn:microsoft.com/office/officeart/2018/2/layout/IconCircleList"/>
    <dgm:cxn modelId="{54448F88-2E9C-40E4-BA7A-D9B3405FF227}" type="presParOf" srcId="{6B1078E6-F5DA-4F4D-9717-82B9BBF7D53A}" destId="{806CC33E-DA93-4FBE-9E56-4036EF460DB5}" srcOrd="0" destOrd="0" presId="urn:microsoft.com/office/officeart/2018/2/layout/IconCircleList"/>
    <dgm:cxn modelId="{88C3043E-AC99-4A22-8A34-01FCAD002D9C}" type="presParOf" srcId="{6B1078E6-F5DA-4F4D-9717-82B9BBF7D53A}" destId="{0265989A-C69F-4F84-B3F3-8026FEBEBC3E}" srcOrd="1" destOrd="0" presId="urn:microsoft.com/office/officeart/2018/2/layout/IconCircleList"/>
    <dgm:cxn modelId="{4D469C0E-A482-4EAE-9E51-1E98F8A2A07A}" type="presParOf" srcId="{6B1078E6-F5DA-4F4D-9717-82B9BBF7D53A}" destId="{6862CEEF-AF8A-435F-AD27-3170D69DE5DD}" srcOrd="2" destOrd="0" presId="urn:microsoft.com/office/officeart/2018/2/layout/IconCircleList"/>
    <dgm:cxn modelId="{DA2D9D21-2E34-4736-B6BE-8CB666022BDB}" type="presParOf" srcId="{6B1078E6-F5DA-4F4D-9717-82B9BBF7D53A}" destId="{C8F52165-AD9F-476E-BB06-68BCCD27C601}" srcOrd="3" destOrd="0" presId="urn:microsoft.com/office/officeart/2018/2/layout/IconCircleList"/>
    <dgm:cxn modelId="{C1D3DBC4-8F16-4926-B3AA-66D7AEBB2C17}" type="presParOf" srcId="{F1BBC789-49E1-472E-B534-F5C0FF1A4DC8}" destId="{199F1308-3091-43F8-8E85-3F07901D5B9E}" srcOrd="3" destOrd="0" presId="urn:microsoft.com/office/officeart/2018/2/layout/IconCircleList"/>
    <dgm:cxn modelId="{9020570B-567A-45E5-8630-45CA955F4E42}" type="presParOf" srcId="{F1BBC789-49E1-472E-B534-F5C0FF1A4DC8}" destId="{D17DE265-5108-42F9-B3DD-643F5C557661}" srcOrd="4" destOrd="0" presId="urn:microsoft.com/office/officeart/2018/2/layout/IconCircleList"/>
    <dgm:cxn modelId="{32E1BF90-6577-4F89-BE50-94665D53477A}" type="presParOf" srcId="{D17DE265-5108-42F9-B3DD-643F5C557661}" destId="{CE3FB39D-1952-499C-955E-9707F7E7BC82}" srcOrd="0" destOrd="0" presId="urn:microsoft.com/office/officeart/2018/2/layout/IconCircleList"/>
    <dgm:cxn modelId="{ED62B2C2-11BC-440E-94ED-9C1835BF8B7E}" type="presParOf" srcId="{D17DE265-5108-42F9-B3DD-643F5C557661}" destId="{7238A65F-3311-41CD-948C-FCEEC3ED8AE5}" srcOrd="1" destOrd="0" presId="urn:microsoft.com/office/officeart/2018/2/layout/IconCircleList"/>
    <dgm:cxn modelId="{3F145106-392D-4711-888A-F2E45FF0F7BB}" type="presParOf" srcId="{D17DE265-5108-42F9-B3DD-643F5C557661}" destId="{D329EA48-1E4A-40D6-A892-4A0CBBDDC4A0}" srcOrd="2" destOrd="0" presId="urn:microsoft.com/office/officeart/2018/2/layout/IconCircleList"/>
    <dgm:cxn modelId="{CD4B38A7-8434-48A4-AF25-66D7C99F9A1B}" type="presParOf" srcId="{D17DE265-5108-42F9-B3DD-643F5C557661}" destId="{7D88611B-62AF-4F38-99F1-69235C3818D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2F31FC-4C5A-4A47-873A-5FCC639AA46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0918B7-6115-4E8B-BE80-833548D2740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In Unity all scripts are classes that inherit from a Unity class called “MonoBehavior”.</a:t>
          </a:r>
          <a:endParaRPr lang="en-US"/>
        </a:p>
      </dgm:t>
    </dgm:pt>
    <dgm:pt modelId="{DA0E8FB5-75CA-48D0-8880-FDE67E3D9FCF}" type="parTrans" cxnId="{1F35394A-5F94-4EA6-910A-F44E4BF40F67}">
      <dgm:prSet/>
      <dgm:spPr/>
      <dgm:t>
        <a:bodyPr/>
        <a:lstStyle/>
        <a:p>
          <a:endParaRPr lang="en-US"/>
        </a:p>
      </dgm:t>
    </dgm:pt>
    <dgm:pt modelId="{EA427A55-1F61-4BE6-A53F-84EF9023964C}" type="sibTrans" cxnId="{1F35394A-5F94-4EA6-910A-F44E4BF40F67}">
      <dgm:prSet/>
      <dgm:spPr/>
      <dgm:t>
        <a:bodyPr/>
        <a:lstStyle/>
        <a:p>
          <a:endParaRPr lang="en-US"/>
        </a:p>
      </dgm:t>
    </dgm:pt>
    <dgm:pt modelId="{807A4A40-1F45-4C66-BEC8-9643E094133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This means that the things that a MonoBehavior can do, and the values that it contains, are accessible to the new class. </a:t>
          </a:r>
          <a:endParaRPr lang="en-US"/>
        </a:p>
      </dgm:t>
    </dgm:pt>
    <dgm:pt modelId="{48BF460D-0D7C-4C13-9FFF-BF3D8F39F4EE}" type="parTrans" cxnId="{84541906-ED6B-4BE3-9165-026C3DAD875D}">
      <dgm:prSet/>
      <dgm:spPr/>
      <dgm:t>
        <a:bodyPr/>
        <a:lstStyle/>
        <a:p>
          <a:endParaRPr lang="en-US"/>
        </a:p>
      </dgm:t>
    </dgm:pt>
    <dgm:pt modelId="{1229B1E8-2AFE-49BD-830F-FA40896BB676}" type="sibTrans" cxnId="{84541906-ED6B-4BE3-9165-026C3DAD875D}">
      <dgm:prSet/>
      <dgm:spPr/>
      <dgm:t>
        <a:bodyPr/>
        <a:lstStyle/>
        <a:p>
          <a:endParaRPr lang="en-US"/>
        </a:p>
      </dgm:t>
    </dgm:pt>
    <dgm:pt modelId="{111CFE8D-0BC1-457E-A1C6-2D4CF8FA1F7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This is called inheritance and is a feature of object-oriented programming (OOP).</a:t>
          </a:r>
          <a:endParaRPr lang="en-US"/>
        </a:p>
      </dgm:t>
    </dgm:pt>
    <dgm:pt modelId="{588E3656-7CCB-4269-B5FF-029604DC51C9}" type="parTrans" cxnId="{6A2C0788-F963-40F9-83DC-FE9A89FC8C85}">
      <dgm:prSet/>
      <dgm:spPr/>
      <dgm:t>
        <a:bodyPr/>
        <a:lstStyle/>
        <a:p>
          <a:endParaRPr lang="en-US"/>
        </a:p>
      </dgm:t>
    </dgm:pt>
    <dgm:pt modelId="{7184843E-EFE4-48F5-8574-9FBE41E86DF9}" type="sibTrans" cxnId="{6A2C0788-F963-40F9-83DC-FE9A89FC8C85}">
      <dgm:prSet/>
      <dgm:spPr/>
      <dgm:t>
        <a:bodyPr/>
        <a:lstStyle/>
        <a:p>
          <a:endParaRPr lang="en-US"/>
        </a:p>
      </dgm:t>
    </dgm:pt>
    <dgm:pt modelId="{FA2882D8-5510-41A1-84E8-E30AA046D933}" type="pres">
      <dgm:prSet presAssocID="{B72F31FC-4C5A-4A47-873A-5FCC639AA462}" presName="root" presStyleCnt="0">
        <dgm:presLayoutVars>
          <dgm:dir/>
          <dgm:resizeHandles val="exact"/>
        </dgm:presLayoutVars>
      </dgm:prSet>
      <dgm:spPr/>
    </dgm:pt>
    <dgm:pt modelId="{82254B9C-5951-4C06-B7FB-E60F9C5C4F47}" type="pres">
      <dgm:prSet presAssocID="{BD0918B7-6115-4E8B-BE80-833548D27400}" presName="compNode" presStyleCnt="0"/>
      <dgm:spPr/>
    </dgm:pt>
    <dgm:pt modelId="{9F2B94B0-9B7F-40B5-BFAB-ECB4719C04FF}" type="pres">
      <dgm:prSet presAssocID="{BD0918B7-6115-4E8B-BE80-833548D27400}" presName="bgRect" presStyleLbl="bgShp" presStyleIdx="0" presStyleCnt="3"/>
      <dgm:spPr/>
    </dgm:pt>
    <dgm:pt modelId="{3CA7DEF0-42E4-4A93-94A3-F47B1D0734D0}" type="pres">
      <dgm:prSet presAssocID="{BD0918B7-6115-4E8B-BE80-833548D274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9BDE157C-0DDD-4E33-9FAF-E9F04E643073}" type="pres">
      <dgm:prSet presAssocID="{BD0918B7-6115-4E8B-BE80-833548D27400}" presName="spaceRect" presStyleCnt="0"/>
      <dgm:spPr/>
    </dgm:pt>
    <dgm:pt modelId="{C2D8CFDB-B628-427E-8C35-5353AE23CB52}" type="pres">
      <dgm:prSet presAssocID="{BD0918B7-6115-4E8B-BE80-833548D27400}" presName="parTx" presStyleLbl="revTx" presStyleIdx="0" presStyleCnt="3">
        <dgm:presLayoutVars>
          <dgm:chMax val="0"/>
          <dgm:chPref val="0"/>
        </dgm:presLayoutVars>
      </dgm:prSet>
      <dgm:spPr/>
    </dgm:pt>
    <dgm:pt modelId="{C143C212-1175-4739-AA04-6E62ADDB8FF3}" type="pres">
      <dgm:prSet presAssocID="{EA427A55-1F61-4BE6-A53F-84EF9023964C}" presName="sibTrans" presStyleCnt="0"/>
      <dgm:spPr/>
    </dgm:pt>
    <dgm:pt modelId="{ED48518C-5162-4435-B502-19E944DD9E45}" type="pres">
      <dgm:prSet presAssocID="{807A4A40-1F45-4C66-BEC8-9643E0941339}" presName="compNode" presStyleCnt="0"/>
      <dgm:spPr/>
    </dgm:pt>
    <dgm:pt modelId="{D828A033-23AC-455C-BD7E-AC055C3AC520}" type="pres">
      <dgm:prSet presAssocID="{807A4A40-1F45-4C66-BEC8-9643E0941339}" presName="bgRect" presStyleLbl="bgShp" presStyleIdx="1" presStyleCnt="3"/>
      <dgm:spPr/>
    </dgm:pt>
    <dgm:pt modelId="{00413649-F8F5-4F92-AA1B-FEC719A527D6}" type="pres">
      <dgm:prSet presAssocID="{807A4A40-1F45-4C66-BEC8-9643E09413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04E4016-3FC2-425A-9C90-D57247D1FDF8}" type="pres">
      <dgm:prSet presAssocID="{807A4A40-1F45-4C66-BEC8-9643E0941339}" presName="spaceRect" presStyleCnt="0"/>
      <dgm:spPr/>
    </dgm:pt>
    <dgm:pt modelId="{70D0B8F2-6E47-416B-890C-83E1E8D8EB4A}" type="pres">
      <dgm:prSet presAssocID="{807A4A40-1F45-4C66-BEC8-9643E0941339}" presName="parTx" presStyleLbl="revTx" presStyleIdx="1" presStyleCnt="3">
        <dgm:presLayoutVars>
          <dgm:chMax val="0"/>
          <dgm:chPref val="0"/>
        </dgm:presLayoutVars>
      </dgm:prSet>
      <dgm:spPr/>
    </dgm:pt>
    <dgm:pt modelId="{ABCE56AE-75F1-490C-A153-189EE638A931}" type="pres">
      <dgm:prSet presAssocID="{1229B1E8-2AFE-49BD-830F-FA40896BB676}" presName="sibTrans" presStyleCnt="0"/>
      <dgm:spPr/>
    </dgm:pt>
    <dgm:pt modelId="{8A11B6F9-F874-4701-B4C7-1BBB34D938A7}" type="pres">
      <dgm:prSet presAssocID="{111CFE8D-0BC1-457E-A1C6-2D4CF8FA1F7F}" presName="compNode" presStyleCnt="0"/>
      <dgm:spPr/>
    </dgm:pt>
    <dgm:pt modelId="{79217B9B-BDA4-4C07-811C-77F0ADEC90A5}" type="pres">
      <dgm:prSet presAssocID="{111CFE8D-0BC1-457E-A1C6-2D4CF8FA1F7F}" presName="bgRect" presStyleLbl="bgShp" presStyleIdx="2" presStyleCnt="3"/>
      <dgm:spPr/>
    </dgm:pt>
    <dgm:pt modelId="{7C009FC9-E3C6-4EF0-818E-73B0D96ED6E5}" type="pres">
      <dgm:prSet presAssocID="{111CFE8D-0BC1-457E-A1C6-2D4CF8FA1F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A268193-15E6-40BE-80C5-7807B600F859}" type="pres">
      <dgm:prSet presAssocID="{111CFE8D-0BC1-457E-A1C6-2D4CF8FA1F7F}" presName="spaceRect" presStyleCnt="0"/>
      <dgm:spPr/>
    </dgm:pt>
    <dgm:pt modelId="{5AE8D065-3621-4D81-90BF-3465F8CDB15A}" type="pres">
      <dgm:prSet presAssocID="{111CFE8D-0BC1-457E-A1C6-2D4CF8FA1F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4541906-ED6B-4BE3-9165-026C3DAD875D}" srcId="{B72F31FC-4C5A-4A47-873A-5FCC639AA462}" destId="{807A4A40-1F45-4C66-BEC8-9643E0941339}" srcOrd="1" destOrd="0" parTransId="{48BF460D-0D7C-4C13-9FFF-BF3D8F39F4EE}" sibTransId="{1229B1E8-2AFE-49BD-830F-FA40896BB676}"/>
    <dgm:cxn modelId="{4F048B61-EAA4-4FFD-9F2C-8491F370A302}" type="presOf" srcId="{B72F31FC-4C5A-4A47-873A-5FCC639AA462}" destId="{FA2882D8-5510-41A1-84E8-E30AA046D933}" srcOrd="0" destOrd="0" presId="urn:microsoft.com/office/officeart/2018/2/layout/IconVerticalSolidList"/>
    <dgm:cxn modelId="{1F35394A-5F94-4EA6-910A-F44E4BF40F67}" srcId="{B72F31FC-4C5A-4A47-873A-5FCC639AA462}" destId="{BD0918B7-6115-4E8B-BE80-833548D27400}" srcOrd="0" destOrd="0" parTransId="{DA0E8FB5-75CA-48D0-8880-FDE67E3D9FCF}" sibTransId="{EA427A55-1F61-4BE6-A53F-84EF9023964C}"/>
    <dgm:cxn modelId="{0144D06C-0706-4647-89D7-2234627A752D}" type="presOf" srcId="{807A4A40-1F45-4C66-BEC8-9643E0941339}" destId="{70D0B8F2-6E47-416B-890C-83E1E8D8EB4A}" srcOrd="0" destOrd="0" presId="urn:microsoft.com/office/officeart/2018/2/layout/IconVerticalSolidList"/>
    <dgm:cxn modelId="{1F9B944E-DF6D-4847-B517-C0906279B05B}" type="presOf" srcId="{111CFE8D-0BC1-457E-A1C6-2D4CF8FA1F7F}" destId="{5AE8D065-3621-4D81-90BF-3465F8CDB15A}" srcOrd="0" destOrd="0" presId="urn:microsoft.com/office/officeart/2018/2/layout/IconVerticalSolidList"/>
    <dgm:cxn modelId="{6A2C0788-F963-40F9-83DC-FE9A89FC8C85}" srcId="{B72F31FC-4C5A-4A47-873A-5FCC639AA462}" destId="{111CFE8D-0BC1-457E-A1C6-2D4CF8FA1F7F}" srcOrd="2" destOrd="0" parTransId="{588E3656-7CCB-4269-B5FF-029604DC51C9}" sibTransId="{7184843E-EFE4-48F5-8574-9FBE41E86DF9}"/>
    <dgm:cxn modelId="{8535C2E7-FB99-425B-A251-FAD32D3AC1B9}" type="presOf" srcId="{BD0918B7-6115-4E8B-BE80-833548D27400}" destId="{C2D8CFDB-B628-427E-8C35-5353AE23CB52}" srcOrd="0" destOrd="0" presId="urn:microsoft.com/office/officeart/2018/2/layout/IconVerticalSolidList"/>
    <dgm:cxn modelId="{71A8A4B9-364C-486D-8CBE-3656854B14F1}" type="presParOf" srcId="{FA2882D8-5510-41A1-84E8-E30AA046D933}" destId="{82254B9C-5951-4C06-B7FB-E60F9C5C4F47}" srcOrd="0" destOrd="0" presId="urn:microsoft.com/office/officeart/2018/2/layout/IconVerticalSolidList"/>
    <dgm:cxn modelId="{4C7F691A-6519-4A8A-8C45-FB70CD558169}" type="presParOf" srcId="{82254B9C-5951-4C06-B7FB-E60F9C5C4F47}" destId="{9F2B94B0-9B7F-40B5-BFAB-ECB4719C04FF}" srcOrd="0" destOrd="0" presId="urn:microsoft.com/office/officeart/2018/2/layout/IconVerticalSolidList"/>
    <dgm:cxn modelId="{85205897-4A2F-4167-B194-732A4C741E87}" type="presParOf" srcId="{82254B9C-5951-4C06-B7FB-E60F9C5C4F47}" destId="{3CA7DEF0-42E4-4A93-94A3-F47B1D0734D0}" srcOrd="1" destOrd="0" presId="urn:microsoft.com/office/officeart/2018/2/layout/IconVerticalSolidList"/>
    <dgm:cxn modelId="{F42AE72D-97DC-42D1-BC6B-DD9D2F48A723}" type="presParOf" srcId="{82254B9C-5951-4C06-B7FB-E60F9C5C4F47}" destId="{9BDE157C-0DDD-4E33-9FAF-E9F04E643073}" srcOrd="2" destOrd="0" presId="urn:microsoft.com/office/officeart/2018/2/layout/IconVerticalSolidList"/>
    <dgm:cxn modelId="{A8734381-A8E8-4B4E-B741-6FF22C64DF2D}" type="presParOf" srcId="{82254B9C-5951-4C06-B7FB-E60F9C5C4F47}" destId="{C2D8CFDB-B628-427E-8C35-5353AE23CB52}" srcOrd="3" destOrd="0" presId="urn:microsoft.com/office/officeart/2018/2/layout/IconVerticalSolidList"/>
    <dgm:cxn modelId="{5ED4B274-6387-43CD-B133-562C2D15F458}" type="presParOf" srcId="{FA2882D8-5510-41A1-84E8-E30AA046D933}" destId="{C143C212-1175-4739-AA04-6E62ADDB8FF3}" srcOrd="1" destOrd="0" presId="urn:microsoft.com/office/officeart/2018/2/layout/IconVerticalSolidList"/>
    <dgm:cxn modelId="{E969F281-0C16-4381-AD91-7E2F1A61EACE}" type="presParOf" srcId="{FA2882D8-5510-41A1-84E8-E30AA046D933}" destId="{ED48518C-5162-4435-B502-19E944DD9E45}" srcOrd="2" destOrd="0" presId="urn:microsoft.com/office/officeart/2018/2/layout/IconVerticalSolidList"/>
    <dgm:cxn modelId="{B321A9F7-DD30-44DD-AB92-FF7C4C110944}" type="presParOf" srcId="{ED48518C-5162-4435-B502-19E944DD9E45}" destId="{D828A033-23AC-455C-BD7E-AC055C3AC520}" srcOrd="0" destOrd="0" presId="urn:microsoft.com/office/officeart/2018/2/layout/IconVerticalSolidList"/>
    <dgm:cxn modelId="{5D58834F-9639-4630-B9EE-2D9384032B42}" type="presParOf" srcId="{ED48518C-5162-4435-B502-19E944DD9E45}" destId="{00413649-F8F5-4F92-AA1B-FEC719A527D6}" srcOrd="1" destOrd="0" presId="urn:microsoft.com/office/officeart/2018/2/layout/IconVerticalSolidList"/>
    <dgm:cxn modelId="{F8BD9C1C-A97B-4996-937B-B23BD1B6C46C}" type="presParOf" srcId="{ED48518C-5162-4435-B502-19E944DD9E45}" destId="{904E4016-3FC2-425A-9C90-D57247D1FDF8}" srcOrd="2" destOrd="0" presId="urn:microsoft.com/office/officeart/2018/2/layout/IconVerticalSolidList"/>
    <dgm:cxn modelId="{C8353ADB-F7A9-49B2-8EA9-CCE6ABEA981D}" type="presParOf" srcId="{ED48518C-5162-4435-B502-19E944DD9E45}" destId="{70D0B8F2-6E47-416B-890C-83E1E8D8EB4A}" srcOrd="3" destOrd="0" presId="urn:microsoft.com/office/officeart/2018/2/layout/IconVerticalSolidList"/>
    <dgm:cxn modelId="{FE41D426-0BD9-4E7E-81FA-F04B2BF589AA}" type="presParOf" srcId="{FA2882D8-5510-41A1-84E8-E30AA046D933}" destId="{ABCE56AE-75F1-490C-A153-189EE638A931}" srcOrd="3" destOrd="0" presId="urn:microsoft.com/office/officeart/2018/2/layout/IconVerticalSolidList"/>
    <dgm:cxn modelId="{9F331FE1-0FC3-4235-885D-9088E343536A}" type="presParOf" srcId="{FA2882D8-5510-41A1-84E8-E30AA046D933}" destId="{8A11B6F9-F874-4701-B4C7-1BBB34D938A7}" srcOrd="4" destOrd="0" presId="urn:microsoft.com/office/officeart/2018/2/layout/IconVerticalSolidList"/>
    <dgm:cxn modelId="{B2782BBE-BCE3-4C52-9BCB-C747BDB105CF}" type="presParOf" srcId="{8A11B6F9-F874-4701-B4C7-1BBB34D938A7}" destId="{79217B9B-BDA4-4C07-811C-77F0ADEC90A5}" srcOrd="0" destOrd="0" presId="urn:microsoft.com/office/officeart/2018/2/layout/IconVerticalSolidList"/>
    <dgm:cxn modelId="{2955D79C-3AE2-4BBB-BF64-0BFCC386FCEB}" type="presParOf" srcId="{8A11B6F9-F874-4701-B4C7-1BBB34D938A7}" destId="{7C009FC9-E3C6-4EF0-818E-73B0D96ED6E5}" srcOrd="1" destOrd="0" presId="urn:microsoft.com/office/officeart/2018/2/layout/IconVerticalSolidList"/>
    <dgm:cxn modelId="{CB46DFDB-4CD2-4670-B5F3-3CCE84BEBCBB}" type="presParOf" srcId="{8A11B6F9-F874-4701-B4C7-1BBB34D938A7}" destId="{DA268193-15E6-40BE-80C5-7807B600F859}" srcOrd="2" destOrd="0" presId="urn:microsoft.com/office/officeart/2018/2/layout/IconVerticalSolidList"/>
    <dgm:cxn modelId="{5B5C20CD-BE4C-4612-BF95-143BF0D6D9CE}" type="presParOf" srcId="{8A11B6F9-F874-4701-B4C7-1BBB34D938A7}" destId="{5AE8D065-3621-4D81-90BF-3465F8CDB1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0A0C7-947E-4FDA-8119-9D1584BEF45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12B189-ECB6-43D1-B41E-14DB49CB32B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An object-oriented language</a:t>
          </a:r>
          <a:endParaRPr lang="en-US"/>
        </a:p>
      </dgm:t>
    </dgm:pt>
    <dgm:pt modelId="{AF627DB4-E0E3-473F-BED8-891D7029280F}" type="parTrans" cxnId="{44BA3EC0-4797-4BDE-AFFB-E3073485DB78}">
      <dgm:prSet/>
      <dgm:spPr/>
      <dgm:t>
        <a:bodyPr/>
        <a:lstStyle/>
        <a:p>
          <a:endParaRPr lang="en-US"/>
        </a:p>
      </dgm:t>
    </dgm:pt>
    <dgm:pt modelId="{F834BC1D-8474-4011-A333-A81B1B09C41F}" type="sibTrans" cxnId="{44BA3EC0-4797-4BDE-AFFB-E3073485DB78}">
      <dgm:prSet/>
      <dgm:spPr/>
      <dgm:t>
        <a:bodyPr/>
        <a:lstStyle/>
        <a:p>
          <a:endParaRPr lang="en-US"/>
        </a:p>
      </dgm:t>
    </dgm:pt>
    <dgm:pt modelId="{76EA9336-74A3-47C5-8BBC-F8812D8C224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Virtually everything is an object (or can be cast to an object)</a:t>
          </a:r>
          <a:endParaRPr lang="en-US" dirty="0"/>
        </a:p>
      </dgm:t>
    </dgm:pt>
    <dgm:pt modelId="{44BFF6FC-6723-4B22-8AB1-E2322E40DC54}" type="parTrans" cxnId="{695D5556-8819-4F1D-BD28-349CA46A1484}">
      <dgm:prSet/>
      <dgm:spPr/>
      <dgm:t>
        <a:bodyPr/>
        <a:lstStyle/>
        <a:p>
          <a:endParaRPr lang="en-US"/>
        </a:p>
      </dgm:t>
    </dgm:pt>
    <dgm:pt modelId="{0E518910-6582-467A-9E86-A2B54F55D268}" type="sibTrans" cxnId="{695D5556-8819-4F1D-BD28-349CA46A1484}">
      <dgm:prSet/>
      <dgm:spPr/>
      <dgm:t>
        <a:bodyPr/>
        <a:lstStyle/>
        <a:p>
          <a:endParaRPr lang="en-US"/>
        </a:p>
      </dgm:t>
    </dgm:pt>
    <dgm:pt modelId="{38C6CF44-32D3-4F71-A257-8383224F269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garbage collected language</a:t>
          </a:r>
          <a:endParaRPr lang="en-US"/>
        </a:p>
      </dgm:t>
    </dgm:pt>
    <dgm:pt modelId="{47FABDC2-2DE6-4149-B43C-5DAFF5179762}" type="parTrans" cxnId="{27116F7B-524A-457E-87C9-665D26751FED}">
      <dgm:prSet/>
      <dgm:spPr/>
      <dgm:t>
        <a:bodyPr/>
        <a:lstStyle/>
        <a:p>
          <a:endParaRPr lang="en-US"/>
        </a:p>
      </dgm:t>
    </dgm:pt>
    <dgm:pt modelId="{CB0C0863-29B6-4406-AB4F-5356AC374E1F}" type="sibTrans" cxnId="{27116F7B-524A-457E-87C9-665D26751FED}">
      <dgm:prSet/>
      <dgm:spPr/>
      <dgm:t>
        <a:bodyPr/>
        <a:lstStyle/>
        <a:p>
          <a:endParaRPr lang="en-US"/>
        </a:p>
      </dgm:t>
    </dgm:pt>
    <dgm:pt modelId="{03B0C076-4748-42AD-A18D-4774AFFC694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Memory is automatically released when no-longer used</a:t>
          </a:r>
          <a:endParaRPr lang="en-US"/>
        </a:p>
      </dgm:t>
    </dgm:pt>
    <dgm:pt modelId="{CBEFFE98-5250-4C7D-BC00-463DE99A35BF}" type="parTrans" cxnId="{74728E64-4CBF-4D55-9C7E-BCE6C81DBF7B}">
      <dgm:prSet/>
      <dgm:spPr/>
      <dgm:t>
        <a:bodyPr/>
        <a:lstStyle/>
        <a:p>
          <a:endParaRPr lang="en-US"/>
        </a:p>
      </dgm:t>
    </dgm:pt>
    <dgm:pt modelId="{5CDBF7D8-7A66-46A2-97A6-B5F9F92F3A63}" type="sibTrans" cxnId="{74728E64-4CBF-4D55-9C7E-BCE6C81DBF7B}">
      <dgm:prSet/>
      <dgm:spPr/>
      <dgm:t>
        <a:bodyPr/>
        <a:lstStyle/>
        <a:p>
          <a:endParaRPr lang="en-US"/>
        </a:p>
      </dgm:t>
    </dgm:pt>
    <dgm:pt modelId="{B9A7F4F8-5825-43A7-BB74-53AB24C24C7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strongly typed language</a:t>
          </a:r>
          <a:endParaRPr lang="en-US"/>
        </a:p>
      </dgm:t>
    </dgm:pt>
    <dgm:pt modelId="{4B3DC272-FF22-4D04-8DF0-A4CAB3317AED}" type="parTrans" cxnId="{C31C5F52-65F4-47DB-ACD6-3AED4E16CCB5}">
      <dgm:prSet/>
      <dgm:spPr/>
      <dgm:t>
        <a:bodyPr/>
        <a:lstStyle/>
        <a:p>
          <a:endParaRPr lang="en-US"/>
        </a:p>
      </dgm:t>
    </dgm:pt>
    <dgm:pt modelId="{5ADAECF3-6705-4BBF-8DCD-4301CF2753E1}" type="sibTrans" cxnId="{C31C5F52-65F4-47DB-ACD6-3AED4E16CCB5}">
      <dgm:prSet/>
      <dgm:spPr/>
      <dgm:t>
        <a:bodyPr/>
        <a:lstStyle/>
        <a:p>
          <a:endParaRPr lang="en-US"/>
        </a:p>
      </dgm:t>
    </dgm:pt>
    <dgm:pt modelId="{441D3493-A30F-491A-8498-A674700ED84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Every run-time value has a fixed type </a:t>
          </a:r>
          <a:endParaRPr lang="en-US"/>
        </a:p>
      </dgm:t>
    </dgm:pt>
    <dgm:pt modelId="{5E161454-CC8A-452F-AE33-57591F2015C4}" type="parTrans" cxnId="{2E9B09E0-7CAE-4F58-8C30-5D41D5D7F769}">
      <dgm:prSet/>
      <dgm:spPr/>
      <dgm:t>
        <a:bodyPr/>
        <a:lstStyle/>
        <a:p>
          <a:endParaRPr lang="en-US"/>
        </a:p>
      </dgm:t>
    </dgm:pt>
    <dgm:pt modelId="{5B13F2E7-5F48-4A44-AA56-F152A5689250}" type="sibTrans" cxnId="{2E9B09E0-7CAE-4F58-8C30-5D41D5D7F769}">
      <dgm:prSet/>
      <dgm:spPr/>
      <dgm:t>
        <a:bodyPr/>
        <a:lstStyle/>
        <a:p>
          <a:endParaRPr lang="en-US"/>
        </a:p>
      </dgm:t>
    </dgm:pt>
    <dgm:pt modelId="{FFC1C0D0-B8C2-4E1E-BAD5-5855ADC3652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statically typed language</a:t>
          </a:r>
          <a:endParaRPr lang="en-US"/>
        </a:p>
      </dgm:t>
    </dgm:pt>
    <dgm:pt modelId="{CCD6FE64-13AD-402A-B177-82DB270737CD}" type="parTrans" cxnId="{B2318C0F-EA1C-4DE0-83F0-A0B001902080}">
      <dgm:prSet/>
      <dgm:spPr/>
      <dgm:t>
        <a:bodyPr/>
        <a:lstStyle/>
        <a:p>
          <a:endParaRPr lang="en-US"/>
        </a:p>
      </dgm:t>
    </dgm:pt>
    <dgm:pt modelId="{FE439712-8571-4B78-B65B-A4D2C6551601}" type="sibTrans" cxnId="{B2318C0F-EA1C-4DE0-83F0-A0B001902080}">
      <dgm:prSet/>
      <dgm:spPr/>
      <dgm:t>
        <a:bodyPr/>
        <a:lstStyle/>
        <a:p>
          <a:endParaRPr lang="en-US"/>
        </a:p>
      </dgm:t>
    </dgm:pt>
    <dgm:pt modelId="{1C8F242F-55CE-4429-8ABB-7C37B3FFDA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Every expression and variable has compile-time known type</a:t>
          </a:r>
          <a:endParaRPr lang="en-US" dirty="0"/>
        </a:p>
      </dgm:t>
    </dgm:pt>
    <dgm:pt modelId="{363E1E5E-CEB0-4F93-AF31-A4A013FC564F}" type="parTrans" cxnId="{2BDE7877-9B63-4010-945B-C3391AEF7433}">
      <dgm:prSet/>
      <dgm:spPr/>
      <dgm:t>
        <a:bodyPr/>
        <a:lstStyle/>
        <a:p>
          <a:endParaRPr lang="en-US"/>
        </a:p>
      </dgm:t>
    </dgm:pt>
    <dgm:pt modelId="{C76F4E63-2A0D-4656-B1DB-C5989F312631}" type="sibTrans" cxnId="{2BDE7877-9B63-4010-945B-C3391AEF7433}">
      <dgm:prSet/>
      <dgm:spPr/>
      <dgm:t>
        <a:bodyPr/>
        <a:lstStyle/>
        <a:p>
          <a:endParaRPr lang="en-US"/>
        </a:p>
      </dgm:t>
    </dgm:pt>
    <dgm:pt modelId="{7016F427-2451-452D-B827-3A863607ECD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 reflective language</a:t>
          </a:r>
          <a:endParaRPr lang="en-US"/>
        </a:p>
      </dgm:t>
    </dgm:pt>
    <dgm:pt modelId="{C44CBEED-0871-4126-AEA1-6B44DB8362E1}" type="parTrans" cxnId="{FF45EDBB-1099-434F-927D-5A8A10570197}">
      <dgm:prSet/>
      <dgm:spPr/>
      <dgm:t>
        <a:bodyPr/>
        <a:lstStyle/>
        <a:p>
          <a:endParaRPr lang="en-US"/>
        </a:p>
      </dgm:t>
    </dgm:pt>
    <dgm:pt modelId="{E7A322E8-6EA9-41F8-AEDC-9CB3BF764F83}" type="sibTrans" cxnId="{FF45EDBB-1099-434F-927D-5A8A10570197}">
      <dgm:prSet/>
      <dgm:spPr/>
      <dgm:t>
        <a:bodyPr/>
        <a:lstStyle/>
        <a:p>
          <a:endParaRPr lang="en-US"/>
        </a:p>
      </dgm:t>
    </dgm:pt>
    <dgm:pt modelId="{3A16BA41-F280-472B-BD23-482C0F4C4BF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Can query data types at run-time and use fields &amp; methods  </a:t>
          </a:r>
          <a:endParaRPr lang="en-US" dirty="0"/>
        </a:p>
      </dgm:t>
    </dgm:pt>
    <dgm:pt modelId="{07EFF23D-07F1-43FF-A3C8-8C610F44147D}" type="parTrans" cxnId="{F81CE138-0F9D-4DE9-83F4-B034E89F4826}">
      <dgm:prSet/>
      <dgm:spPr/>
      <dgm:t>
        <a:bodyPr/>
        <a:lstStyle/>
        <a:p>
          <a:endParaRPr lang="en-US"/>
        </a:p>
      </dgm:t>
    </dgm:pt>
    <dgm:pt modelId="{8872AABF-BF53-4C3C-BA7F-F6312D2A2228}" type="sibTrans" cxnId="{F81CE138-0F9D-4DE9-83F4-B034E89F4826}">
      <dgm:prSet/>
      <dgm:spPr/>
      <dgm:t>
        <a:bodyPr/>
        <a:lstStyle/>
        <a:p>
          <a:endParaRPr lang="en-US"/>
        </a:p>
      </dgm:t>
    </dgm:pt>
    <dgm:pt modelId="{C134ABA0-3F29-498E-9AAF-8C322CE5A4C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Compiles to byte-code</a:t>
          </a:r>
          <a:endParaRPr lang="en-US"/>
        </a:p>
      </dgm:t>
    </dgm:pt>
    <dgm:pt modelId="{DD911EDD-8A45-434B-929A-C06B34A83819}" type="parTrans" cxnId="{9A4A9B3F-0153-4C6B-B50E-86C4297A05BF}">
      <dgm:prSet/>
      <dgm:spPr/>
      <dgm:t>
        <a:bodyPr/>
        <a:lstStyle/>
        <a:p>
          <a:endParaRPr lang="en-US"/>
        </a:p>
      </dgm:t>
    </dgm:pt>
    <dgm:pt modelId="{92F8885D-E71F-4C89-9B05-64B1EAB4F002}" type="sibTrans" cxnId="{9A4A9B3F-0153-4C6B-B50E-86C4297A05BF}">
      <dgm:prSet/>
      <dgm:spPr/>
      <dgm:t>
        <a:bodyPr/>
        <a:lstStyle/>
        <a:p>
          <a:endParaRPr lang="en-US"/>
        </a:p>
      </dgm:t>
    </dgm:pt>
    <dgm:pt modelId="{B8BC4B2A-3433-4E54-AC3A-D0C32FFD5FE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.NET assemblies contain IL byte-code</a:t>
          </a:r>
          <a:endParaRPr lang="en-US" dirty="0"/>
        </a:p>
      </dgm:t>
    </dgm:pt>
    <dgm:pt modelId="{97E761DC-F1BF-4790-B904-F3DDECE8F613}" type="parTrans" cxnId="{7B57F354-2180-4896-86EF-696EFD01A4F4}">
      <dgm:prSet/>
      <dgm:spPr/>
      <dgm:t>
        <a:bodyPr/>
        <a:lstStyle/>
        <a:p>
          <a:endParaRPr lang="en-US"/>
        </a:p>
      </dgm:t>
    </dgm:pt>
    <dgm:pt modelId="{DB31FD26-CEA4-4646-8885-CC95B10ED597}" type="sibTrans" cxnId="{7B57F354-2180-4896-86EF-696EFD01A4F4}">
      <dgm:prSet/>
      <dgm:spPr/>
      <dgm:t>
        <a:bodyPr/>
        <a:lstStyle/>
        <a:p>
          <a:endParaRPr lang="en-US"/>
        </a:p>
      </dgm:t>
    </dgm:pt>
    <dgm:pt modelId="{A9040C5D-2F1D-4CF0-9156-EA1784CB1F26}" type="pres">
      <dgm:prSet presAssocID="{5230A0C7-947E-4FDA-8119-9D1584BEF459}" presName="root" presStyleCnt="0">
        <dgm:presLayoutVars>
          <dgm:dir/>
          <dgm:resizeHandles val="exact"/>
        </dgm:presLayoutVars>
      </dgm:prSet>
      <dgm:spPr/>
    </dgm:pt>
    <dgm:pt modelId="{86CB0697-3AB9-459B-81D8-10E2A3069CE9}" type="pres">
      <dgm:prSet presAssocID="{EC12B189-ECB6-43D1-B41E-14DB49CB32B5}" presName="compNode" presStyleCnt="0"/>
      <dgm:spPr/>
    </dgm:pt>
    <dgm:pt modelId="{B5D5CAD9-096D-4907-B5A6-6138049359EE}" type="pres">
      <dgm:prSet presAssocID="{EC12B189-ECB6-43D1-B41E-14DB49CB32B5}" presName="bgRect" presStyleLbl="bgShp" presStyleIdx="0" presStyleCnt="6"/>
      <dgm:spPr/>
    </dgm:pt>
    <dgm:pt modelId="{E263D54E-731D-4A8A-AE41-700F1CDB770A}" type="pres">
      <dgm:prSet presAssocID="{EC12B189-ECB6-43D1-B41E-14DB49CB32B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5389A04A-2B12-415F-B457-C74FD894815A}" type="pres">
      <dgm:prSet presAssocID="{EC12B189-ECB6-43D1-B41E-14DB49CB32B5}" presName="spaceRect" presStyleCnt="0"/>
      <dgm:spPr/>
    </dgm:pt>
    <dgm:pt modelId="{D52E4620-43A4-4FAC-998E-ED843915DE28}" type="pres">
      <dgm:prSet presAssocID="{EC12B189-ECB6-43D1-B41E-14DB49CB32B5}" presName="parTx" presStyleLbl="revTx" presStyleIdx="0" presStyleCnt="12">
        <dgm:presLayoutVars>
          <dgm:chMax val="0"/>
          <dgm:chPref val="0"/>
        </dgm:presLayoutVars>
      </dgm:prSet>
      <dgm:spPr/>
    </dgm:pt>
    <dgm:pt modelId="{1A716646-C2AF-4CD7-A3F9-909D5E6C9025}" type="pres">
      <dgm:prSet presAssocID="{EC12B189-ECB6-43D1-B41E-14DB49CB32B5}" presName="desTx" presStyleLbl="revTx" presStyleIdx="1" presStyleCnt="12">
        <dgm:presLayoutVars/>
      </dgm:prSet>
      <dgm:spPr/>
    </dgm:pt>
    <dgm:pt modelId="{50E38399-DB78-471D-B3E4-47BAECCF8A63}" type="pres">
      <dgm:prSet presAssocID="{F834BC1D-8474-4011-A333-A81B1B09C41F}" presName="sibTrans" presStyleCnt="0"/>
      <dgm:spPr/>
    </dgm:pt>
    <dgm:pt modelId="{77C6687B-C30D-4947-9A44-2C510A4157B9}" type="pres">
      <dgm:prSet presAssocID="{38C6CF44-32D3-4F71-A257-8383224F269A}" presName="compNode" presStyleCnt="0"/>
      <dgm:spPr/>
    </dgm:pt>
    <dgm:pt modelId="{9458413D-0FC5-44FD-8F45-A880BB7D7C0F}" type="pres">
      <dgm:prSet presAssocID="{38C6CF44-32D3-4F71-A257-8383224F269A}" presName="bgRect" presStyleLbl="bgShp" presStyleIdx="1" presStyleCnt="6"/>
      <dgm:spPr/>
    </dgm:pt>
    <dgm:pt modelId="{C3E19B8D-82B3-4516-BDE9-FFD15BE75FAC}" type="pres">
      <dgm:prSet presAssocID="{38C6CF44-32D3-4F71-A257-8383224F269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A7934558-DADF-496A-994E-E1AA4160A70A}" type="pres">
      <dgm:prSet presAssocID="{38C6CF44-32D3-4F71-A257-8383224F269A}" presName="spaceRect" presStyleCnt="0"/>
      <dgm:spPr/>
    </dgm:pt>
    <dgm:pt modelId="{4B0EAC4F-95FC-4450-8137-85E6DEA1E891}" type="pres">
      <dgm:prSet presAssocID="{38C6CF44-32D3-4F71-A257-8383224F269A}" presName="parTx" presStyleLbl="revTx" presStyleIdx="2" presStyleCnt="12">
        <dgm:presLayoutVars>
          <dgm:chMax val="0"/>
          <dgm:chPref val="0"/>
        </dgm:presLayoutVars>
      </dgm:prSet>
      <dgm:spPr/>
    </dgm:pt>
    <dgm:pt modelId="{DF678403-114C-4388-9419-6F243A0441E1}" type="pres">
      <dgm:prSet presAssocID="{38C6CF44-32D3-4F71-A257-8383224F269A}" presName="desTx" presStyleLbl="revTx" presStyleIdx="3" presStyleCnt="12">
        <dgm:presLayoutVars/>
      </dgm:prSet>
      <dgm:spPr/>
    </dgm:pt>
    <dgm:pt modelId="{8351443D-6A4F-4B14-B13C-4250478EC17B}" type="pres">
      <dgm:prSet presAssocID="{CB0C0863-29B6-4406-AB4F-5356AC374E1F}" presName="sibTrans" presStyleCnt="0"/>
      <dgm:spPr/>
    </dgm:pt>
    <dgm:pt modelId="{5BB19E9E-13D2-4687-8F61-04C966DF9B03}" type="pres">
      <dgm:prSet presAssocID="{B9A7F4F8-5825-43A7-BB74-53AB24C24C7B}" presName="compNode" presStyleCnt="0"/>
      <dgm:spPr/>
    </dgm:pt>
    <dgm:pt modelId="{A738B5EA-EF15-41C4-AE22-965A4CA0C6DE}" type="pres">
      <dgm:prSet presAssocID="{B9A7F4F8-5825-43A7-BB74-53AB24C24C7B}" presName="bgRect" presStyleLbl="bgShp" presStyleIdx="2" presStyleCnt="6"/>
      <dgm:spPr/>
    </dgm:pt>
    <dgm:pt modelId="{40B5E983-A01C-4AEE-A7BF-EA5D39F462B9}" type="pres">
      <dgm:prSet presAssocID="{B9A7F4F8-5825-43A7-BB74-53AB24C24C7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2E853B4E-6149-42DF-8D9C-1EAF266A9D38}" type="pres">
      <dgm:prSet presAssocID="{B9A7F4F8-5825-43A7-BB74-53AB24C24C7B}" presName="spaceRect" presStyleCnt="0"/>
      <dgm:spPr/>
    </dgm:pt>
    <dgm:pt modelId="{3D038C64-0214-4649-9660-569651772370}" type="pres">
      <dgm:prSet presAssocID="{B9A7F4F8-5825-43A7-BB74-53AB24C24C7B}" presName="parTx" presStyleLbl="revTx" presStyleIdx="4" presStyleCnt="12">
        <dgm:presLayoutVars>
          <dgm:chMax val="0"/>
          <dgm:chPref val="0"/>
        </dgm:presLayoutVars>
      </dgm:prSet>
      <dgm:spPr/>
    </dgm:pt>
    <dgm:pt modelId="{4D69504C-F9E7-4B6F-A999-BC796E54711F}" type="pres">
      <dgm:prSet presAssocID="{B9A7F4F8-5825-43A7-BB74-53AB24C24C7B}" presName="desTx" presStyleLbl="revTx" presStyleIdx="5" presStyleCnt="12">
        <dgm:presLayoutVars/>
      </dgm:prSet>
      <dgm:spPr/>
    </dgm:pt>
    <dgm:pt modelId="{C838BD36-9CDF-45E1-9520-8BE98049E34B}" type="pres">
      <dgm:prSet presAssocID="{5ADAECF3-6705-4BBF-8DCD-4301CF2753E1}" presName="sibTrans" presStyleCnt="0"/>
      <dgm:spPr/>
    </dgm:pt>
    <dgm:pt modelId="{A76EC0C8-0BD2-4D1E-A7A2-3F7D8F1223A7}" type="pres">
      <dgm:prSet presAssocID="{FFC1C0D0-B8C2-4E1E-BAD5-5855ADC36523}" presName="compNode" presStyleCnt="0"/>
      <dgm:spPr/>
    </dgm:pt>
    <dgm:pt modelId="{57A17219-CB0F-4045-BF40-3B69EF429A44}" type="pres">
      <dgm:prSet presAssocID="{FFC1C0D0-B8C2-4E1E-BAD5-5855ADC36523}" presName="bgRect" presStyleLbl="bgShp" presStyleIdx="3" presStyleCnt="6"/>
      <dgm:spPr/>
    </dgm:pt>
    <dgm:pt modelId="{97CF4529-A673-473E-8FF5-E6E450219126}" type="pres">
      <dgm:prSet presAssocID="{FFC1C0D0-B8C2-4E1E-BAD5-5855ADC3652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38D1682-4E9A-4EFF-A7A3-E591FDFBE309}" type="pres">
      <dgm:prSet presAssocID="{FFC1C0D0-B8C2-4E1E-BAD5-5855ADC36523}" presName="spaceRect" presStyleCnt="0"/>
      <dgm:spPr/>
    </dgm:pt>
    <dgm:pt modelId="{0E89625D-4E5B-46A8-810C-CE005C881CCF}" type="pres">
      <dgm:prSet presAssocID="{FFC1C0D0-B8C2-4E1E-BAD5-5855ADC36523}" presName="parTx" presStyleLbl="revTx" presStyleIdx="6" presStyleCnt="12">
        <dgm:presLayoutVars>
          <dgm:chMax val="0"/>
          <dgm:chPref val="0"/>
        </dgm:presLayoutVars>
      </dgm:prSet>
      <dgm:spPr/>
    </dgm:pt>
    <dgm:pt modelId="{2F0EEA98-7C33-452A-8C12-CB707048E0E4}" type="pres">
      <dgm:prSet presAssocID="{FFC1C0D0-B8C2-4E1E-BAD5-5855ADC36523}" presName="desTx" presStyleLbl="revTx" presStyleIdx="7" presStyleCnt="12">
        <dgm:presLayoutVars/>
      </dgm:prSet>
      <dgm:spPr/>
    </dgm:pt>
    <dgm:pt modelId="{21E2DB7A-B7E7-46D6-A01C-8392C78A0BDB}" type="pres">
      <dgm:prSet presAssocID="{FE439712-8571-4B78-B65B-A4D2C6551601}" presName="sibTrans" presStyleCnt="0"/>
      <dgm:spPr/>
    </dgm:pt>
    <dgm:pt modelId="{F7C7E2B9-C460-4F12-869C-5E2D2426EC06}" type="pres">
      <dgm:prSet presAssocID="{7016F427-2451-452D-B827-3A863607ECD3}" presName="compNode" presStyleCnt="0"/>
      <dgm:spPr/>
    </dgm:pt>
    <dgm:pt modelId="{4B7D1BFB-CF0D-488E-85CD-4E1146732616}" type="pres">
      <dgm:prSet presAssocID="{7016F427-2451-452D-B827-3A863607ECD3}" presName="bgRect" presStyleLbl="bgShp" presStyleIdx="4" presStyleCnt="6"/>
      <dgm:spPr/>
    </dgm:pt>
    <dgm:pt modelId="{0041B6A4-90D5-4BFA-BC85-0B2E3A17D6E6}" type="pres">
      <dgm:prSet presAssocID="{7016F427-2451-452D-B827-3A863607ECD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F7F0E8C-2DD9-4770-A4CC-C8EECFD62CCD}" type="pres">
      <dgm:prSet presAssocID="{7016F427-2451-452D-B827-3A863607ECD3}" presName="spaceRect" presStyleCnt="0"/>
      <dgm:spPr/>
    </dgm:pt>
    <dgm:pt modelId="{A42901B3-732B-41B9-9412-080E71AB5074}" type="pres">
      <dgm:prSet presAssocID="{7016F427-2451-452D-B827-3A863607ECD3}" presName="parTx" presStyleLbl="revTx" presStyleIdx="8" presStyleCnt="12">
        <dgm:presLayoutVars>
          <dgm:chMax val="0"/>
          <dgm:chPref val="0"/>
        </dgm:presLayoutVars>
      </dgm:prSet>
      <dgm:spPr/>
    </dgm:pt>
    <dgm:pt modelId="{38D76B94-73A0-4226-8B3E-C815B65BD653}" type="pres">
      <dgm:prSet presAssocID="{7016F427-2451-452D-B827-3A863607ECD3}" presName="desTx" presStyleLbl="revTx" presStyleIdx="9" presStyleCnt="12">
        <dgm:presLayoutVars/>
      </dgm:prSet>
      <dgm:spPr/>
    </dgm:pt>
    <dgm:pt modelId="{3621DF29-053D-4E5A-9094-DF6145D8664E}" type="pres">
      <dgm:prSet presAssocID="{E7A322E8-6EA9-41F8-AEDC-9CB3BF764F83}" presName="sibTrans" presStyleCnt="0"/>
      <dgm:spPr/>
    </dgm:pt>
    <dgm:pt modelId="{B64071FB-70D7-42D7-BC29-81BC5F08F7C9}" type="pres">
      <dgm:prSet presAssocID="{C134ABA0-3F29-498E-9AAF-8C322CE5A4CB}" presName="compNode" presStyleCnt="0"/>
      <dgm:spPr/>
    </dgm:pt>
    <dgm:pt modelId="{6164D75F-41AC-4ADE-A335-ED274C88B8AA}" type="pres">
      <dgm:prSet presAssocID="{C134ABA0-3F29-498E-9AAF-8C322CE5A4CB}" presName="bgRect" presStyleLbl="bgShp" presStyleIdx="5" presStyleCnt="6"/>
      <dgm:spPr/>
    </dgm:pt>
    <dgm:pt modelId="{02755E32-42AF-4AB7-B4E9-C0EFF180750A}" type="pres">
      <dgm:prSet presAssocID="{C134ABA0-3F29-498E-9AAF-8C322CE5A4C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64B6841-D359-468B-8B97-E814279E99CC}" type="pres">
      <dgm:prSet presAssocID="{C134ABA0-3F29-498E-9AAF-8C322CE5A4CB}" presName="spaceRect" presStyleCnt="0"/>
      <dgm:spPr/>
    </dgm:pt>
    <dgm:pt modelId="{E96E6A52-E172-4357-A7CB-7C0F3953CC35}" type="pres">
      <dgm:prSet presAssocID="{C134ABA0-3F29-498E-9AAF-8C322CE5A4CB}" presName="parTx" presStyleLbl="revTx" presStyleIdx="10" presStyleCnt="12">
        <dgm:presLayoutVars>
          <dgm:chMax val="0"/>
          <dgm:chPref val="0"/>
        </dgm:presLayoutVars>
      </dgm:prSet>
      <dgm:spPr/>
    </dgm:pt>
    <dgm:pt modelId="{F205B16E-3FA2-4A51-A1E5-9A0A17B64C15}" type="pres">
      <dgm:prSet presAssocID="{C134ABA0-3F29-498E-9AAF-8C322CE5A4CB}" presName="desTx" presStyleLbl="revTx" presStyleIdx="11" presStyleCnt="12">
        <dgm:presLayoutVars/>
      </dgm:prSet>
      <dgm:spPr/>
    </dgm:pt>
  </dgm:ptLst>
  <dgm:cxnLst>
    <dgm:cxn modelId="{AC129D08-71CE-41B3-8265-6766F33F7229}" type="presOf" srcId="{76EA9336-74A3-47C5-8BBC-F8812D8C2245}" destId="{1A716646-C2AF-4CD7-A3F9-909D5E6C9025}" srcOrd="0" destOrd="0" presId="urn:microsoft.com/office/officeart/2018/2/layout/IconVerticalSolidList"/>
    <dgm:cxn modelId="{B2318C0F-EA1C-4DE0-83F0-A0B001902080}" srcId="{5230A0C7-947E-4FDA-8119-9D1584BEF459}" destId="{FFC1C0D0-B8C2-4E1E-BAD5-5855ADC36523}" srcOrd="3" destOrd="0" parTransId="{CCD6FE64-13AD-402A-B177-82DB270737CD}" sibTransId="{FE439712-8571-4B78-B65B-A4D2C6551601}"/>
    <dgm:cxn modelId="{AB471319-8133-4D20-9AF7-1B55D52CAE83}" type="presOf" srcId="{FFC1C0D0-B8C2-4E1E-BAD5-5855ADC36523}" destId="{0E89625D-4E5B-46A8-810C-CE005C881CCF}" srcOrd="0" destOrd="0" presId="urn:microsoft.com/office/officeart/2018/2/layout/IconVerticalSolidList"/>
    <dgm:cxn modelId="{34C8691E-6F29-4C82-9542-3525AF085537}" type="presOf" srcId="{B9A7F4F8-5825-43A7-BB74-53AB24C24C7B}" destId="{3D038C64-0214-4649-9660-569651772370}" srcOrd="0" destOrd="0" presId="urn:microsoft.com/office/officeart/2018/2/layout/IconVerticalSolidList"/>
    <dgm:cxn modelId="{A302F325-8941-4ABD-8CDA-1CE1F6A0C13A}" type="presOf" srcId="{C134ABA0-3F29-498E-9AAF-8C322CE5A4CB}" destId="{E96E6A52-E172-4357-A7CB-7C0F3953CC35}" srcOrd="0" destOrd="0" presId="urn:microsoft.com/office/officeart/2018/2/layout/IconVerticalSolidList"/>
    <dgm:cxn modelId="{F81CE138-0F9D-4DE9-83F4-B034E89F4826}" srcId="{7016F427-2451-452D-B827-3A863607ECD3}" destId="{3A16BA41-F280-472B-BD23-482C0F4C4BF6}" srcOrd="0" destOrd="0" parTransId="{07EFF23D-07F1-43FF-A3C8-8C610F44147D}" sibTransId="{8872AABF-BF53-4C3C-BA7F-F6312D2A2228}"/>
    <dgm:cxn modelId="{9A4A9B3F-0153-4C6B-B50E-86C4297A05BF}" srcId="{5230A0C7-947E-4FDA-8119-9D1584BEF459}" destId="{C134ABA0-3F29-498E-9AAF-8C322CE5A4CB}" srcOrd="5" destOrd="0" parTransId="{DD911EDD-8A45-434B-929A-C06B34A83819}" sibTransId="{92F8885D-E71F-4C89-9B05-64B1EAB4F002}"/>
    <dgm:cxn modelId="{60F70040-DBE3-4087-A6F7-BAB7DE601CEA}" type="presOf" srcId="{3A16BA41-F280-472B-BD23-482C0F4C4BF6}" destId="{38D76B94-73A0-4226-8B3E-C815B65BD653}" srcOrd="0" destOrd="0" presId="urn:microsoft.com/office/officeart/2018/2/layout/IconVerticalSolidList"/>
    <dgm:cxn modelId="{74728E64-4CBF-4D55-9C7E-BCE6C81DBF7B}" srcId="{38C6CF44-32D3-4F71-A257-8383224F269A}" destId="{03B0C076-4748-42AD-A18D-4774AFFC6940}" srcOrd="0" destOrd="0" parTransId="{CBEFFE98-5250-4C7D-BC00-463DE99A35BF}" sibTransId="{5CDBF7D8-7A66-46A2-97A6-B5F9F92F3A63}"/>
    <dgm:cxn modelId="{E60F8E69-DE3D-43F5-A0EE-83079639202E}" type="presOf" srcId="{EC12B189-ECB6-43D1-B41E-14DB49CB32B5}" destId="{D52E4620-43A4-4FAC-998E-ED843915DE28}" srcOrd="0" destOrd="0" presId="urn:microsoft.com/office/officeart/2018/2/layout/IconVerticalSolidList"/>
    <dgm:cxn modelId="{C31C5F52-65F4-47DB-ACD6-3AED4E16CCB5}" srcId="{5230A0C7-947E-4FDA-8119-9D1584BEF459}" destId="{B9A7F4F8-5825-43A7-BB74-53AB24C24C7B}" srcOrd="2" destOrd="0" parTransId="{4B3DC272-FF22-4D04-8DF0-A4CAB3317AED}" sibTransId="{5ADAECF3-6705-4BBF-8DCD-4301CF2753E1}"/>
    <dgm:cxn modelId="{C6019A74-79E2-4D0F-A23F-3AF30B67FB3D}" type="presOf" srcId="{03B0C076-4748-42AD-A18D-4774AFFC6940}" destId="{DF678403-114C-4388-9419-6F243A0441E1}" srcOrd="0" destOrd="0" presId="urn:microsoft.com/office/officeart/2018/2/layout/IconVerticalSolidList"/>
    <dgm:cxn modelId="{7B57F354-2180-4896-86EF-696EFD01A4F4}" srcId="{C134ABA0-3F29-498E-9AAF-8C322CE5A4CB}" destId="{B8BC4B2A-3433-4E54-AC3A-D0C32FFD5FE2}" srcOrd="0" destOrd="0" parTransId="{97E761DC-F1BF-4790-B904-F3DDECE8F613}" sibTransId="{DB31FD26-CEA4-4646-8885-CC95B10ED597}"/>
    <dgm:cxn modelId="{695D5556-8819-4F1D-BD28-349CA46A1484}" srcId="{EC12B189-ECB6-43D1-B41E-14DB49CB32B5}" destId="{76EA9336-74A3-47C5-8BBC-F8812D8C2245}" srcOrd="0" destOrd="0" parTransId="{44BFF6FC-6723-4B22-8AB1-E2322E40DC54}" sibTransId="{0E518910-6582-467A-9E86-A2B54F55D268}"/>
    <dgm:cxn modelId="{2BDE7877-9B63-4010-945B-C3391AEF7433}" srcId="{FFC1C0D0-B8C2-4E1E-BAD5-5855ADC36523}" destId="{1C8F242F-55CE-4429-8ABB-7C37B3FFDA08}" srcOrd="0" destOrd="0" parTransId="{363E1E5E-CEB0-4F93-AF31-A4A013FC564F}" sibTransId="{C76F4E63-2A0D-4656-B1DB-C5989F312631}"/>
    <dgm:cxn modelId="{27116F7B-524A-457E-87C9-665D26751FED}" srcId="{5230A0C7-947E-4FDA-8119-9D1584BEF459}" destId="{38C6CF44-32D3-4F71-A257-8383224F269A}" srcOrd="1" destOrd="0" parTransId="{47FABDC2-2DE6-4149-B43C-5DAFF5179762}" sibTransId="{CB0C0863-29B6-4406-AB4F-5356AC374E1F}"/>
    <dgm:cxn modelId="{C5DBAA88-9B31-44EB-87A6-4C2AACE7D828}" type="presOf" srcId="{38C6CF44-32D3-4F71-A257-8383224F269A}" destId="{4B0EAC4F-95FC-4450-8137-85E6DEA1E891}" srcOrd="0" destOrd="0" presId="urn:microsoft.com/office/officeart/2018/2/layout/IconVerticalSolidList"/>
    <dgm:cxn modelId="{A1067094-AA89-42E0-A2E2-AECC3ABAE3E5}" type="presOf" srcId="{441D3493-A30F-491A-8498-A674700ED84F}" destId="{4D69504C-F9E7-4B6F-A999-BC796E54711F}" srcOrd="0" destOrd="0" presId="urn:microsoft.com/office/officeart/2018/2/layout/IconVerticalSolidList"/>
    <dgm:cxn modelId="{2059C5A6-7DFE-4037-A582-4D5A9C4508DC}" type="presOf" srcId="{1C8F242F-55CE-4429-8ABB-7C37B3FFDA08}" destId="{2F0EEA98-7C33-452A-8C12-CB707048E0E4}" srcOrd="0" destOrd="0" presId="urn:microsoft.com/office/officeart/2018/2/layout/IconVerticalSolidList"/>
    <dgm:cxn modelId="{FF45EDBB-1099-434F-927D-5A8A10570197}" srcId="{5230A0C7-947E-4FDA-8119-9D1584BEF459}" destId="{7016F427-2451-452D-B827-3A863607ECD3}" srcOrd="4" destOrd="0" parTransId="{C44CBEED-0871-4126-AEA1-6B44DB8362E1}" sibTransId="{E7A322E8-6EA9-41F8-AEDC-9CB3BF764F83}"/>
    <dgm:cxn modelId="{44BA3EC0-4797-4BDE-AFFB-E3073485DB78}" srcId="{5230A0C7-947E-4FDA-8119-9D1584BEF459}" destId="{EC12B189-ECB6-43D1-B41E-14DB49CB32B5}" srcOrd="0" destOrd="0" parTransId="{AF627DB4-E0E3-473F-BED8-891D7029280F}" sibTransId="{F834BC1D-8474-4011-A333-A81B1B09C41F}"/>
    <dgm:cxn modelId="{C37796C2-59A5-47CF-8681-1D74751D424F}" type="presOf" srcId="{B8BC4B2A-3433-4E54-AC3A-D0C32FFD5FE2}" destId="{F205B16E-3FA2-4A51-A1E5-9A0A17B64C15}" srcOrd="0" destOrd="0" presId="urn:microsoft.com/office/officeart/2018/2/layout/IconVerticalSolidList"/>
    <dgm:cxn modelId="{2E9B09E0-7CAE-4F58-8C30-5D41D5D7F769}" srcId="{B9A7F4F8-5825-43A7-BB74-53AB24C24C7B}" destId="{441D3493-A30F-491A-8498-A674700ED84F}" srcOrd="0" destOrd="0" parTransId="{5E161454-CC8A-452F-AE33-57591F2015C4}" sibTransId="{5B13F2E7-5F48-4A44-AA56-F152A5689250}"/>
    <dgm:cxn modelId="{661C45F6-A2C9-45E1-874F-21702F7A701F}" type="presOf" srcId="{5230A0C7-947E-4FDA-8119-9D1584BEF459}" destId="{A9040C5D-2F1D-4CF0-9156-EA1784CB1F26}" srcOrd="0" destOrd="0" presId="urn:microsoft.com/office/officeart/2018/2/layout/IconVerticalSolidList"/>
    <dgm:cxn modelId="{6096F1FF-4BB0-44F1-8B8E-2F314414A8B0}" type="presOf" srcId="{7016F427-2451-452D-B827-3A863607ECD3}" destId="{A42901B3-732B-41B9-9412-080E71AB5074}" srcOrd="0" destOrd="0" presId="urn:microsoft.com/office/officeart/2018/2/layout/IconVerticalSolidList"/>
    <dgm:cxn modelId="{E3E3CC15-06C5-45E0-B749-F2937438724F}" type="presParOf" srcId="{A9040C5D-2F1D-4CF0-9156-EA1784CB1F26}" destId="{86CB0697-3AB9-459B-81D8-10E2A3069CE9}" srcOrd="0" destOrd="0" presId="urn:microsoft.com/office/officeart/2018/2/layout/IconVerticalSolidList"/>
    <dgm:cxn modelId="{4BA28DA5-E22D-47FB-8C65-6FBB9ED0DDAE}" type="presParOf" srcId="{86CB0697-3AB9-459B-81D8-10E2A3069CE9}" destId="{B5D5CAD9-096D-4907-B5A6-6138049359EE}" srcOrd="0" destOrd="0" presId="urn:microsoft.com/office/officeart/2018/2/layout/IconVerticalSolidList"/>
    <dgm:cxn modelId="{3494A5AD-63BB-499C-A241-CB45D6379C8F}" type="presParOf" srcId="{86CB0697-3AB9-459B-81D8-10E2A3069CE9}" destId="{E263D54E-731D-4A8A-AE41-700F1CDB770A}" srcOrd="1" destOrd="0" presId="urn:microsoft.com/office/officeart/2018/2/layout/IconVerticalSolidList"/>
    <dgm:cxn modelId="{5A67F5A6-538D-40A6-A878-21A0034B2F3D}" type="presParOf" srcId="{86CB0697-3AB9-459B-81D8-10E2A3069CE9}" destId="{5389A04A-2B12-415F-B457-C74FD894815A}" srcOrd="2" destOrd="0" presId="urn:microsoft.com/office/officeart/2018/2/layout/IconVerticalSolidList"/>
    <dgm:cxn modelId="{52DDBFC6-2A8B-4597-8DFD-1F474B47252B}" type="presParOf" srcId="{86CB0697-3AB9-459B-81D8-10E2A3069CE9}" destId="{D52E4620-43A4-4FAC-998E-ED843915DE28}" srcOrd="3" destOrd="0" presId="urn:microsoft.com/office/officeart/2018/2/layout/IconVerticalSolidList"/>
    <dgm:cxn modelId="{F35059B5-FD84-44F2-AC95-FB1B9967E4F7}" type="presParOf" srcId="{86CB0697-3AB9-459B-81D8-10E2A3069CE9}" destId="{1A716646-C2AF-4CD7-A3F9-909D5E6C9025}" srcOrd="4" destOrd="0" presId="urn:microsoft.com/office/officeart/2018/2/layout/IconVerticalSolidList"/>
    <dgm:cxn modelId="{CEE01B14-4C16-46F3-924F-3273D06E4196}" type="presParOf" srcId="{A9040C5D-2F1D-4CF0-9156-EA1784CB1F26}" destId="{50E38399-DB78-471D-B3E4-47BAECCF8A63}" srcOrd="1" destOrd="0" presId="urn:microsoft.com/office/officeart/2018/2/layout/IconVerticalSolidList"/>
    <dgm:cxn modelId="{FD0DB386-33F8-4A85-BF1C-38A79778CE2E}" type="presParOf" srcId="{A9040C5D-2F1D-4CF0-9156-EA1784CB1F26}" destId="{77C6687B-C30D-4947-9A44-2C510A4157B9}" srcOrd="2" destOrd="0" presId="urn:microsoft.com/office/officeart/2018/2/layout/IconVerticalSolidList"/>
    <dgm:cxn modelId="{9D355B78-6DA6-444B-9E55-628FAEA8FE5C}" type="presParOf" srcId="{77C6687B-C30D-4947-9A44-2C510A4157B9}" destId="{9458413D-0FC5-44FD-8F45-A880BB7D7C0F}" srcOrd="0" destOrd="0" presId="urn:microsoft.com/office/officeart/2018/2/layout/IconVerticalSolidList"/>
    <dgm:cxn modelId="{1B6B8AA5-EF19-43C2-B1DB-30EAC339871D}" type="presParOf" srcId="{77C6687B-C30D-4947-9A44-2C510A4157B9}" destId="{C3E19B8D-82B3-4516-BDE9-FFD15BE75FAC}" srcOrd="1" destOrd="0" presId="urn:microsoft.com/office/officeart/2018/2/layout/IconVerticalSolidList"/>
    <dgm:cxn modelId="{55286C2B-9C58-4D00-89F3-E7CC2F79A041}" type="presParOf" srcId="{77C6687B-C30D-4947-9A44-2C510A4157B9}" destId="{A7934558-DADF-496A-994E-E1AA4160A70A}" srcOrd="2" destOrd="0" presId="urn:microsoft.com/office/officeart/2018/2/layout/IconVerticalSolidList"/>
    <dgm:cxn modelId="{4175EA3A-EDDD-4F8C-B17D-C6B59137E3BB}" type="presParOf" srcId="{77C6687B-C30D-4947-9A44-2C510A4157B9}" destId="{4B0EAC4F-95FC-4450-8137-85E6DEA1E891}" srcOrd="3" destOrd="0" presId="urn:microsoft.com/office/officeart/2018/2/layout/IconVerticalSolidList"/>
    <dgm:cxn modelId="{EBC68323-D008-4FC4-83BE-F4811BC48D1D}" type="presParOf" srcId="{77C6687B-C30D-4947-9A44-2C510A4157B9}" destId="{DF678403-114C-4388-9419-6F243A0441E1}" srcOrd="4" destOrd="0" presId="urn:microsoft.com/office/officeart/2018/2/layout/IconVerticalSolidList"/>
    <dgm:cxn modelId="{790979C0-82E3-448F-A079-0AB94C2D5BD6}" type="presParOf" srcId="{A9040C5D-2F1D-4CF0-9156-EA1784CB1F26}" destId="{8351443D-6A4F-4B14-B13C-4250478EC17B}" srcOrd="3" destOrd="0" presId="urn:microsoft.com/office/officeart/2018/2/layout/IconVerticalSolidList"/>
    <dgm:cxn modelId="{E26E0A41-1B33-483C-B6DD-CC788982C183}" type="presParOf" srcId="{A9040C5D-2F1D-4CF0-9156-EA1784CB1F26}" destId="{5BB19E9E-13D2-4687-8F61-04C966DF9B03}" srcOrd="4" destOrd="0" presId="urn:microsoft.com/office/officeart/2018/2/layout/IconVerticalSolidList"/>
    <dgm:cxn modelId="{E3BE3E1B-2398-4E6E-B9C7-4DF99E6E836F}" type="presParOf" srcId="{5BB19E9E-13D2-4687-8F61-04C966DF9B03}" destId="{A738B5EA-EF15-41C4-AE22-965A4CA0C6DE}" srcOrd="0" destOrd="0" presId="urn:microsoft.com/office/officeart/2018/2/layout/IconVerticalSolidList"/>
    <dgm:cxn modelId="{CCFDF7A1-6E8F-4C90-B2DC-334C1932430C}" type="presParOf" srcId="{5BB19E9E-13D2-4687-8F61-04C966DF9B03}" destId="{40B5E983-A01C-4AEE-A7BF-EA5D39F462B9}" srcOrd="1" destOrd="0" presId="urn:microsoft.com/office/officeart/2018/2/layout/IconVerticalSolidList"/>
    <dgm:cxn modelId="{635F503B-0555-450C-9E19-9158140BA350}" type="presParOf" srcId="{5BB19E9E-13D2-4687-8F61-04C966DF9B03}" destId="{2E853B4E-6149-42DF-8D9C-1EAF266A9D38}" srcOrd="2" destOrd="0" presId="urn:microsoft.com/office/officeart/2018/2/layout/IconVerticalSolidList"/>
    <dgm:cxn modelId="{C275DBEE-5884-4BED-AD3B-B7E43FC12A90}" type="presParOf" srcId="{5BB19E9E-13D2-4687-8F61-04C966DF9B03}" destId="{3D038C64-0214-4649-9660-569651772370}" srcOrd="3" destOrd="0" presId="urn:microsoft.com/office/officeart/2018/2/layout/IconVerticalSolidList"/>
    <dgm:cxn modelId="{412E9461-897B-4804-8E1E-A826C4CEDF7F}" type="presParOf" srcId="{5BB19E9E-13D2-4687-8F61-04C966DF9B03}" destId="{4D69504C-F9E7-4B6F-A999-BC796E54711F}" srcOrd="4" destOrd="0" presId="urn:microsoft.com/office/officeart/2018/2/layout/IconVerticalSolidList"/>
    <dgm:cxn modelId="{97BA7AD0-DB7F-45D0-8842-FF201872545D}" type="presParOf" srcId="{A9040C5D-2F1D-4CF0-9156-EA1784CB1F26}" destId="{C838BD36-9CDF-45E1-9520-8BE98049E34B}" srcOrd="5" destOrd="0" presId="urn:microsoft.com/office/officeart/2018/2/layout/IconVerticalSolidList"/>
    <dgm:cxn modelId="{7C435A26-DDC9-42B1-8250-E4A8CE34ABAA}" type="presParOf" srcId="{A9040C5D-2F1D-4CF0-9156-EA1784CB1F26}" destId="{A76EC0C8-0BD2-4D1E-A7A2-3F7D8F1223A7}" srcOrd="6" destOrd="0" presId="urn:microsoft.com/office/officeart/2018/2/layout/IconVerticalSolidList"/>
    <dgm:cxn modelId="{B68DA3DA-8DC3-4DE6-A8B4-75B3F7120488}" type="presParOf" srcId="{A76EC0C8-0BD2-4D1E-A7A2-3F7D8F1223A7}" destId="{57A17219-CB0F-4045-BF40-3B69EF429A44}" srcOrd="0" destOrd="0" presId="urn:microsoft.com/office/officeart/2018/2/layout/IconVerticalSolidList"/>
    <dgm:cxn modelId="{CDC40E51-A641-4DE2-BE2B-3E9383EAA51C}" type="presParOf" srcId="{A76EC0C8-0BD2-4D1E-A7A2-3F7D8F1223A7}" destId="{97CF4529-A673-473E-8FF5-E6E450219126}" srcOrd="1" destOrd="0" presId="urn:microsoft.com/office/officeart/2018/2/layout/IconVerticalSolidList"/>
    <dgm:cxn modelId="{8345E8BF-3C07-4DAE-BCE1-FDB7A3ED46E9}" type="presParOf" srcId="{A76EC0C8-0BD2-4D1E-A7A2-3F7D8F1223A7}" destId="{138D1682-4E9A-4EFF-A7A3-E591FDFBE309}" srcOrd="2" destOrd="0" presId="urn:microsoft.com/office/officeart/2018/2/layout/IconVerticalSolidList"/>
    <dgm:cxn modelId="{A157C97B-7AF3-442A-8795-0E70FA09CA37}" type="presParOf" srcId="{A76EC0C8-0BD2-4D1E-A7A2-3F7D8F1223A7}" destId="{0E89625D-4E5B-46A8-810C-CE005C881CCF}" srcOrd="3" destOrd="0" presId="urn:microsoft.com/office/officeart/2018/2/layout/IconVerticalSolidList"/>
    <dgm:cxn modelId="{480A06C1-F2B2-4C3E-B141-4366E1756BD5}" type="presParOf" srcId="{A76EC0C8-0BD2-4D1E-A7A2-3F7D8F1223A7}" destId="{2F0EEA98-7C33-452A-8C12-CB707048E0E4}" srcOrd="4" destOrd="0" presId="urn:microsoft.com/office/officeart/2018/2/layout/IconVerticalSolidList"/>
    <dgm:cxn modelId="{3EA815BD-82D1-435B-A22C-EC3E020D43B5}" type="presParOf" srcId="{A9040C5D-2F1D-4CF0-9156-EA1784CB1F26}" destId="{21E2DB7A-B7E7-46D6-A01C-8392C78A0BDB}" srcOrd="7" destOrd="0" presId="urn:microsoft.com/office/officeart/2018/2/layout/IconVerticalSolidList"/>
    <dgm:cxn modelId="{D8BEA696-A8A2-4D84-BBD9-08E0C294B3C4}" type="presParOf" srcId="{A9040C5D-2F1D-4CF0-9156-EA1784CB1F26}" destId="{F7C7E2B9-C460-4F12-869C-5E2D2426EC06}" srcOrd="8" destOrd="0" presId="urn:microsoft.com/office/officeart/2018/2/layout/IconVerticalSolidList"/>
    <dgm:cxn modelId="{02784650-9557-4DB4-83F0-863CEC0A9926}" type="presParOf" srcId="{F7C7E2B9-C460-4F12-869C-5E2D2426EC06}" destId="{4B7D1BFB-CF0D-488E-85CD-4E1146732616}" srcOrd="0" destOrd="0" presId="urn:microsoft.com/office/officeart/2018/2/layout/IconVerticalSolidList"/>
    <dgm:cxn modelId="{CB03FA7A-CC84-4311-A05F-B7A1A8FBCDC0}" type="presParOf" srcId="{F7C7E2B9-C460-4F12-869C-5E2D2426EC06}" destId="{0041B6A4-90D5-4BFA-BC85-0B2E3A17D6E6}" srcOrd="1" destOrd="0" presId="urn:microsoft.com/office/officeart/2018/2/layout/IconVerticalSolidList"/>
    <dgm:cxn modelId="{EB686A7A-D26D-4A27-933D-430CF8F4512C}" type="presParOf" srcId="{F7C7E2B9-C460-4F12-869C-5E2D2426EC06}" destId="{3F7F0E8C-2DD9-4770-A4CC-C8EECFD62CCD}" srcOrd="2" destOrd="0" presId="urn:microsoft.com/office/officeart/2018/2/layout/IconVerticalSolidList"/>
    <dgm:cxn modelId="{D6FF2F63-B8FB-472F-9608-EF8E130BD6D4}" type="presParOf" srcId="{F7C7E2B9-C460-4F12-869C-5E2D2426EC06}" destId="{A42901B3-732B-41B9-9412-080E71AB5074}" srcOrd="3" destOrd="0" presId="urn:microsoft.com/office/officeart/2018/2/layout/IconVerticalSolidList"/>
    <dgm:cxn modelId="{ABAE892C-5F6D-4131-BDE8-09759C9295FD}" type="presParOf" srcId="{F7C7E2B9-C460-4F12-869C-5E2D2426EC06}" destId="{38D76B94-73A0-4226-8B3E-C815B65BD653}" srcOrd="4" destOrd="0" presId="urn:microsoft.com/office/officeart/2018/2/layout/IconVerticalSolidList"/>
    <dgm:cxn modelId="{3367E149-EB07-4829-9306-8665085F6F06}" type="presParOf" srcId="{A9040C5D-2F1D-4CF0-9156-EA1784CB1F26}" destId="{3621DF29-053D-4E5A-9094-DF6145D8664E}" srcOrd="9" destOrd="0" presId="urn:microsoft.com/office/officeart/2018/2/layout/IconVerticalSolidList"/>
    <dgm:cxn modelId="{42A61046-F514-4524-A01F-CBA1F8787106}" type="presParOf" srcId="{A9040C5D-2F1D-4CF0-9156-EA1784CB1F26}" destId="{B64071FB-70D7-42D7-BC29-81BC5F08F7C9}" srcOrd="10" destOrd="0" presId="urn:microsoft.com/office/officeart/2018/2/layout/IconVerticalSolidList"/>
    <dgm:cxn modelId="{3394A59B-988E-47F1-8651-0E0786DC2D94}" type="presParOf" srcId="{B64071FB-70D7-42D7-BC29-81BC5F08F7C9}" destId="{6164D75F-41AC-4ADE-A335-ED274C88B8AA}" srcOrd="0" destOrd="0" presId="urn:microsoft.com/office/officeart/2018/2/layout/IconVerticalSolidList"/>
    <dgm:cxn modelId="{F3528BF8-5514-4739-A707-C6BE3F5007BB}" type="presParOf" srcId="{B64071FB-70D7-42D7-BC29-81BC5F08F7C9}" destId="{02755E32-42AF-4AB7-B4E9-C0EFF180750A}" srcOrd="1" destOrd="0" presId="urn:microsoft.com/office/officeart/2018/2/layout/IconVerticalSolidList"/>
    <dgm:cxn modelId="{7EF13092-D34C-4038-BD18-E693E9BC3381}" type="presParOf" srcId="{B64071FB-70D7-42D7-BC29-81BC5F08F7C9}" destId="{964B6841-D359-468B-8B97-E814279E99CC}" srcOrd="2" destOrd="0" presId="urn:microsoft.com/office/officeart/2018/2/layout/IconVerticalSolidList"/>
    <dgm:cxn modelId="{1C091472-271F-47BE-AEAE-7F4964221AE2}" type="presParOf" srcId="{B64071FB-70D7-42D7-BC29-81BC5F08F7C9}" destId="{E96E6A52-E172-4357-A7CB-7C0F3953CC35}" srcOrd="3" destOrd="0" presId="urn:microsoft.com/office/officeart/2018/2/layout/IconVerticalSolidList"/>
    <dgm:cxn modelId="{8467190B-647B-4B73-A64D-D15B370B275F}" type="presParOf" srcId="{B64071FB-70D7-42D7-BC29-81BC5F08F7C9}" destId="{F205B16E-3FA2-4A51-A1E5-9A0A17B64C1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087B85-DF32-4DB4-9CB0-F651E8113D6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3DC6264-09B0-4AD6-9F1E-EE351A0677F0}">
      <dgm:prSet/>
      <dgm:spPr/>
      <dgm:t>
        <a:bodyPr/>
        <a:lstStyle/>
        <a:p>
          <a:pPr>
            <a:defRPr cap="all"/>
          </a:pPr>
          <a:r>
            <a:rPr lang="en-CA"/>
            <a:t>Provides a guarantee of safety during compilation</a:t>
          </a:r>
          <a:endParaRPr lang="en-US"/>
        </a:p>
      </dgm:t>
    </dgm:pt>
    <dgm:pt modelId="{E9D8E6C2-23B7-4D50-99D7-A076B2C3AF18}" type="parTrans" cxnId="{9B83B462-2BC2-448A-A5CA-898AA7370B78}">
      <dgm:prSet/>
      <dgm:spPr/>
      <dgm:t>
        <a:bodyPr/>
        <a:lstStyle/>
        <a:p>
          <a:endParaRPr lang="en-US"/>
        </a:p>
      </dgm:t>
    </dgm:pt>
    <dgm:pt modelId="{148028F8-0F7B-4FF9-BF8A-B09FFAEF5E4C}" type="sibTrans" cxnId="{9B83B462-2BC2-448A-A5CA-898AA7370B78}">
      <dgm:prSet/>
      <dgm:spPr/>
      <dgm:t>
        <a:bodyPr/>
        <a:lstStyle/>
        <a:p>
          <a:endParaRPr lang="en-US"/>
        </a:p>
      </dgm:t>
    </dgm:pt>
    <dgm:pt modelId="{31260321-6EAC-4A81-B703-2E6A7A9FF5B3}">
      <dgm:prSet/>
      <dgm:spPr/>
      <dgm:t>
        <a:bodyPr/>
        <a:lstStyle/>
        <a:p>
          <a:pPr>
            <a:defRPr cap="all"/>
          </a:pPr>
          <a:r>
            <a:rPr lang="en-CA"/>
            <a:t>Helps the compiler produce efficient code</a:t>
          </a:r>
          <a:endParaRPr lang="en-US"/>
        </a:p>
      </dgm:t>
    </dgm:pt>
    <dgm:pt modelId="{A9729FD7-D502-414A-91AC-F03690AC6BA4}" type="parTrans" cxnId="{1E856226-047E-4DE8-A2E9-C5A4D7B50867}">
      <dgm:prSet/>
      <dgm:spPr/>
      <dgm:t>
        <a:bodyPr/>
        <a:lstStyle/>
        <a:p>
          <a:endParaRPr lang="en-US"/>
        </a:p>
      </dgm:t>
    </dgm:pt>
    <dgm:pt modelId="{3D1F20F3-C942-4097-9DE2-89AC4524A34B}" type="sibTrans" cxnId="{1E856226-047E-4DE8-A2E9-C5A4D7B50867}">
      <dgm:prSet/>
      <dgm:spPr/>
      <dgm:t>
        <a:bodyPr/>
        <a:lstStyle/>
        <a:p>
          <a:endParaRPr lang="en-US"/>
        </a:p>
      </dgm:t>
    </dgm:pt>
    <dgm:pt modelId="{3D0D1C09-9DCF-4A8A-B294-39F0C0D2EA74}">
      <dgm:prSet/>
      <dgm:spPr/>
      <dgm:t>
        <a:bodyPr/>
        <a:lstStyle/>
        <a:p>
          <a:pPr>
            <a:defRPr cap="all"/>
          </a:pPr>
          <a:r>
            <a:rPr lang="en-CA"/>
            <a:t>Make a program more predictable </a:t>
          </a:r>
          <a:endParaRPr lang="en-US"/>
        </a:p>
      </dgm:t>
    </dgm:pt>
    <dgm:pt modelId="{DD6ACA3A-64B2-4365-AF46-8E8331914136}" type="parTrans" cxnId="{AAE11C31-DA1B-4D44-A838-A340A18F0EAD}">
      <dgm:prSet/>
      <dgm:spPr/>
      <dgm:t>
        <a:bodyPr/>
        <a:lstStyle/>
        <a:p>
          <a:endParaRPr lang="en-US"/>
        </a:p>
      </dgm:t>
    </dgm:pt>
    <dgm:pt modelId="{7A055355-C9BA-422D-812D-A5807469BD2B}" type="sibTrans" cxnId="{AAE11C31-DA1B-4D44-A838-A340A18F0EAD}">
      <dgm:prSet/>
      <dgm:spPr/>
      <dgm:t>
        <a:bodyPr/>
        <a:lstStyle/>
        <a:p>
          <a:endParaRPr lang="en-US"/>
        </a:p>
      </dgm:t>
    </dgm:pt>
    <dgm:pt modelId="{CECCD991-88C7-4E48-9EBC-46750AA8328E}" type="pres">
      <dgm:prSet presAssocID="{AB087B85-DF32-4DB4-9CB0-F651E8113D65}" presName="root" presStyleCnt="0">
        <dgm:presLayoutVars>
          <dgm:dir/>
          <dgm:resizeHandles val="exact"/>
        </dgm:presLayoutVars>
      </dgm:prSet>
      <dgm:spPr/>
    </dgm:pt>
    <dgm:pt modelId="{FB3DB13F-6FF1-45C7-A11F-5896D052529A}" type="pres">
      <dgm:prSet presAssocID="{C3DC6264-09B0-4AD6-9F1E-EE351A0677F0}" presName="compNode" presStyleCnt="0"/>
      <dgm:spPr/>
    </dgm:pt>
    <dgm:pt modelId="{E77FBC17-59C2-4658-8F64-5FD142483D05}" type="pres">
      <dgm:prSet presAssocID="{C3DC6264-09B0-4AD6-9F1E-EE351A0677F0}" presName="iconBgRect" presStyleLbl="bgShp" presStyleIdx="0" presStyleCnt="3"/>
      <dgm:spPr/>
    </dgm:pt>
    <dgm:pt modelId="{7650DB42-FFB1-4AA5-A12A-9CA3271A3C49}" type="pres">
      <dgm:prSet presAssocID="{C3DC6264-09B0-4AD6-9F1E-EE351A0677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FA16D68-C9D0-4908-A3B0-3979A3157F7A}" type="pres">
      <dgm:prSet presAssocID="{C3DC6264-09B0-4AD6-9F1E-EE351A0677F0}" presName="spaceRect" presStyleCnt="0"/>
      <dgm:spPr/>
    </dgm:pt>
    <dgm:pt modelId="{66ACDB4C-CB7A-4F56-BCE7-F1DC5D43294C}" type="pres">
      <dgm:prSet presAssocID="{C3DC6264-09B0-4AD6-9F1E-EE351A0677F0}" presName="textRect" presStyleLbl="revTx" presStyleIdx="0" presStyleCnt="3">
        <dgm:presLayoutVars>
          <dgm:chMax val="1"/>
          <dgm:chPref val="1"/>
        </dgm:presLayoutVars>
      </dgm:prSet>
      <dgm:spPr/>
    </dgm:pt>
    <dgm:pt modelId="{2E9D41BE-63F0-4E28-A454-3A4C3751BE9C}" type="pres">
      <dgm:prSet presAssocID="{148028F8-0F7B-4FF9-BF8A-B09FFAEF5E4C}" presName="sibTrans" presStyleCnt="0"/>
      <dgm:spPr/>
    </dgm:pt>
    <dgm:pt modelId="{CAF54675-9F87-4CED-8CF5-4522C01353DA}" type="pres">
      <dgm:prSet presAssocID="{31260321-6EAC-4A81-B703-2E6A7A9FF5B3}" presName="compNode" presStyleCnt="0"/>
      <dgm:spPr/>
    </dgm:pt>
    <dgm:pt modelId="{0BA736EB-0D75-4293-8AB2-DA6C8E24AE10}" type="pres">
      <dgm:prSet presAssocID="{31260321-6EAC-4A81-B703-2E6A7A9FF5B3}" presName="iconBgRect" presStyleLbl="bgShp" presStyleIdx="1" presStyleCnt="3"/>
      <dgm:spPr/>
    </dgm:pt>
    <dgm:pt modelId="{4A9BE9EC-FF1E-43A9-A5A6-50FDF93DD61E}" type="pres">
      <dgm:prSet presAssocID="{31260321-6EAC-4A81-B703-2E6A7A9FF5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4072A72-234A-4129-80D7-ECF6D0879167}" type="pres">
      <dgm:prSet presAssocID="{31260321-6EAC-4A81-B703-2E6A7A9FF5B3}" presName="spaceRect" presStyleCnt="0"/>
      <dgm:spPr/>
    </dgm:pt>
    <dgm:pt modelId="{19AE11C6-13F6-49B5-9BDC-9953FD330968}" type="pres">
      <dgm:prSet presAssocID="{31260321-6EAC-4A81-B703-2E6A7A9FF5B3}" presName="textRect" presStyleLbl="revTx" presStyleIdx="1" presStyleCnt="3">
        <dgm:presLayoutVars>
          <dgm:chMax val="1"/>
          <dgm:chPref val="1"/>
        </dgm:presLayoutVars>
      </dgm:prSet>
      <dgm:spPr/>
    </dgm:pt>
    <dgm:pt modelId="{F190D0F5-C71A-45A2-8E2C-C5D2DA81461D}" type="pres">
      <dgm:prSet presAssocID="{3D1F20F3-C942-4097-9DE2-89AC4524A34B}" presName="sibTrans" presStyleCnt="0"/>
      <dgm:spPr/>
    </dgm:pt>
    <dgm:pt modelId="{DBEBEEF6-0E76-48AF-94EC-0E57FFC154CE}" type="pres">
      <dgm:prSet presAssocID="{3D0D1C09-9DCF-4A8A-B294-39F0C0D2EA74}" presName="compNode" presStyleCnt="0"/>
      <dgm:spPr/>
    </dgm:pt>
    <dgm:pt modelId="{46C6AA3A-F4FB-421A-9123-AA4430482E18}" type="pres">
      <dgm:prSet presAssocID="{3D0D1C09-9DCF-4A8A-B294-39F0C0D2EA74}" presName="iconBgRect" presStyleLbl="bgShp" presStyleIdx="2" presStyleCnt="3"/>
      <dgm:spPr/>
    </dgm:pt>
    <dgm:pt modelId="{89B20B9C-030A-47B8-9270-5FE6B8E69014}" type="pres">
      <dgm:prSet presAssocID="{3D0D1C09-9DCF-4A8A-B294-39F0C0D2EA7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41EE6B5-3254-452D-9BB4-7A30C7D4541B}" type="pres">
      <dgm:prSet presAssocID="{3D0D1C09-9DCF-4A8A-B294-39F0C0D2EA74}" presName="spaceRect" presStyleCnt="0"/>
      <dgm:spPr/>
    </dgm:pt>
    <dgm:pt modelId="{088048C6-0E43-42E9-BDC0-142EE65A5A86}" type="pres">
      <dgm:prSet presAssocID="{3D0D1C09-9DCF-4A8A-B294-39F0C0D2EA7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BBC090A-488D-4024-8719-F5B3E8BC2740}" type="presOf" srcId="{AB087B85-DF32-4DB4-9CB0-F651E8113D65}" destId="{CECCD991-88C7-4E48-9EBC-46750AA8328E}" srcOrd="0" destOrd="0" presId="urn:microsoft.com/office/officeart/2018/5/layout/IconCircleLabelList"/>
    <dgm:cxn modelId="{4DD9B81F-5783-4C62-AC24-8E51220835F7}" type="presOf" srcId="{31260321-6EAC-4A81-B703-2E6A7A9FF5B3}" destId="{19AE11C6-13F6-49B5-9BDC-9953FD330968}" srcOrd="0" destOrd="0" presId="urn:microsoft.com/office/officeart/2018/5/layout/IconCircleLabelList"/>
    <dgm:cxn modelId="{1E856226-047E-4DE8-A2E9-C5A4D7B50867}" srcId="{AB087B85-DF32-4DB4-9CB0-F651E8113D65}" destId="{31260321-6EAC-4A81-B703-2E6A7A9FF5B3}" srcOrd="1" destOrd="0" parTransId="{A9729FD7-D502-414A-91AC-F03690AC6BA4}" sibTransId="{3D1F20F3-C942-4097-9DE2-89AC4524A34B}"/>
    <dgm:cxn modelId="{AAE11C31-DA1B-4D44-A838-A340A18F0EAD}" srcId="{AB087B85-DF32-4DB4-9CB0-F651E8113D65}" destId="{3D0D1C09-9DCF-4A8A-B294-39F0C0D2EA74}" srcOrd="2" destOrd="0" parTransId="{DD6ACA3A-64B2-4365-AF46-8E8331914136}" sibTransId="{7A055355-C9BA-422D-812D-A5807469BD2B}"/>
    <dgm:cxn modelId="{9B83B462-2BC2-448A-A5CA-898AA7370B78}" srcId="{AB087B85-DF32-4DB4-9CB0-F651E8113D65}" destId="{C3DC6264-09B0-4AD6-9F1E-EE351A0677F0}" srcOrd="0" destOrd="0" parTransId="{E9D8E6C2-23B7-4D50-99D7-A076B2C3AF18}" sibTransId="{148028F8-0F7B-4FF9-BF8A-B09FFAEF5E4C}"/>
    <dgm:cxn modelId="{F3F59645-C650-4251-9191-B4EA65910A5A}" type="presOf" srcId="{C3DC6264-09B0-4AD6-9F1E-EE351A0677F0}" destId="{66ACDB4C-CB7A-4F56-BCE7-F1DC5D43294C}" srcOrd="0" destOrd="0" presId="urn:microsoft.com/office/officeart/2018/5/layout/IconCircleLabelList"/>
    <dgm:cxn modelId="{AD8DD66F-28B0-455B-9041-3EC0817A3B69}" type="presOf" srcId="{3D0D1C09-9DCF-4A8A-B294-39F0C0D2EA74}" destId="{088048C6-0E43-42E9-BDC0-142EE65A5A86}" srcOrd="0" destOrd="0" presId="urn:microsoft.com/office/officeart/2018/5/layout/IconCircleLabelList"/>
    <dgm:cxn modelId="{9197D640-185D-42D2-9657-A5CE2DD142B1}" type="presParOf" srcId="{CECCD991-88C7-4E48-9EBC-46750AA8328E}" destId="{FB3DB13F-6FF1-45C7-A11F-5896D052529A}" srcOrd="0" destOrd="0" presId="urn:microsoft.com/office/officeart/2018/5/layout/IconCircleLabelList"/>
    <dgm:cxn modelId="{E859E261-3923-417B-8C89-A7EA7FF1DC0F}" type="presParOf" srcId="{FB3DB13F-6FF1-45C7-A11F-5896D052529A}" destId="{E77FBC17-59C2-4658-8F64-5FD142483D05}" srcOrd="0" destOrd="0" presId="urn:microsoft.com/office/officeart/2018/5/layout/IconCircleLabelList"/>
    <dgm:cxn modelId="{9E2FE96D-40C6-409D-B60F-5CDE56C36DCC}" type="presParOf" srcId="{FB3DB13F-6FF1-45C7-A11F-5896D052529A}" destId="{7650DB42-FFB1-4AA5-A12A-9CA3271A3C49}" srcOrd="1" destOrd="0" presId="urn:microsoft.com/office/officeart/2018/5/layout/IconCircleLabelList"/>
    <dgm:cxn modelId="{3C06F821-0C4A-498E-B396-496D3BA4CB33}" type="presParOf" srcId="{FB3DB13F-6FF1-45C7-A11F-5896D052529A}" destId="{6FA16D68-C9D0-4908-A3B0-3979A3157F7A}" srcOrd="2" destOrd="0" presId="urn:microsoft.com/office/officeart/2018/5/layout/IconCircleLabelList"/>
    <dgm:cxn modelId="{BBC41CCB-85D3-41ED-8009-A8E56B078D2B}" type="presParOf" srcId="{FB3DB13F-6FF1-45C7-A11F-5896D052529A}" destId="{66ACDB4C-CB7A-4F56-BCE7-F1DC5D43294C}" srcOrd="3" destOrd="0" presId="urn:microsoft.com/office/officeart/2018/5/layout/IconCircleLabelList"/>
    <dgm:cxn modelId="{A86D443B-2152-4717-B7D5-8442C04B656D}" type="presParOf" srcId="{CECCD991-88C7-4E48-9EBC-46750AA8328E}" destId="{2E9D41BE-63F0-4E28-A454-3A4C3751BE9C}" srcOrd="1" destOrd="0" presId="urn:microsoft.com/office/officeart/2018/5/layout/IconCircleLabelList"/>
    <dgm:cxn modelId="{84F30292-947B-4415-A79C-E38D2723108B}" type="presParOf" srcId="{CECCD991-88C7-4E48-9EBC-46750AA8328E}" destId="{CAF54675-9F87-4CED-8CF5-4522C01353DA}" srcOrd="2" destOrd="0" presId="urn:microsoft.com/office/officeart/2018/5/layout/IconCircleLabelList"/>
    <dgm:cxn modelId="{9028FED1-FE63-4132-B55A-B0CAA7B54AFA}" type="presParOf" srcId="{CAF54675-9F87-4CED-8CF5-4522C01353DA}" destId="{0BA736EB-0D75-4293-8AB2-DA6C8E24AE10}" srcOrd="0" destOrd="0" presId="urn:microsoft.com/office/officeart/2018/5/layout/IconCircleLabelList"/>
    <dgm:cxn modelId="{D9E12687-F96E-40CA-8475-A253544FCDC3}" type="presParOf" srcId="{CAF54675-9F87-4CED-8CF5-4522C01353DA}" destId="{4A9BE9EC-FF1E-43A9-A5A6-50FDF93DD61E}" srcOrd="1" destOrd="0" presId="urn:microsoft.com/office/officeart/2018/5/layout/IconCircleLabelList"/>
    <dgm:cxn modelId="{3F56CC29-744E-467E-9127-45D4215C680A}" type="presParOf" srcId="{CAF54675-9F87-4CED-8CF5-4522C01353DA}" destId="{84072A72-234A-4129-80D7-ECF6D0879167}" srcOrd="2" destOrd="0" presId="urn:microsoft.com/office/officeart/2018/5/layout/IconCircleLabelList"/>
    <dgm:cxn modelId="{D590294C-76F1-456E-8A7E-34DC63E7F39E}" type="presParOf" srcId="{CAF54675-9F87-4CED-8CF5-4522C01353DA}" destId="{19AE11C6-13F6-49B5-9BDC-9953FD330968}" srcOrd="3" destOrd="0" presId="urn:microsoft.com/office/officeart/2018/5/layout/IconCircleLabelList"/>
    <dgm:cxn modelId="{7DE55F2E-2144-432A-A9D3-A925C4E87269}" type="presParOf" srcId="{CECCD991-88C7-4E48-9EBC-46750AA8328E}" destId="{F190D0F5-C71A-45A2-8E2C-C5D2DA81461D}" srcOrd="3" destOrd="0" presId="urn:microsoft.com/office/officeart/2018/5/layout/IconCircleLabelList"/>
    <dgm:cxn modelId="{011614AD-A553-4983-9E69-017A42CA325C}" type="presParOf" srcId="{CECCD991-88C7-4E48-9EBC-46750AA8328E}" destId="{DBEBEEF6-0E76-48AF-94EC-0E57FFC154CE}" srcOrd="4" destOrd="0" presId="urn:microsoft.com/office/officeart/2018/5/layout/IconCircleLabelList"/>
    <dgm:cxn modelId="{CC0D7D78-CB59-4D41-81D2-76ADF0300679}" type="presParOf" srcId="{DBEBEEF6-0E76-48AF-94EC-0E57FFC154CE}" destId="{46C6AA3A-F4FB-421A-9123-AA4430482E18}" srcOrd="0" destOrd="0" presId="urn:microsoft.com/office/officeart/2018/5/layout/IconCircleLabelList"/>
    <dgm:cxn modelId="{4988A3C5-2C9A-4BE4-9C10-BD3F2719CD9E}" type="presParOf" srcId="{DBEBEEF6-0E76-48AF-94EC-0E57FFC154CE}" destId="{89B20B9C-030A-47B8-9270-5FE6B8E69014}" srcOrd="1" destOrd="0" presId="urn:microsoft.com/office/officeart/2018/5/layout/IconCircleLabelList"/>
    <dgm:cxn modelId="{E46CBCD7-4698-4082-B89F-CE248B59C6DD}" type="presParOf" srcId="{DBEBEEF6-0E76-48AF-94EC-0E57FFC154CE}" destId="{241EE6B5-3254-452D-9BB4-7A30C7D4541B}" srcOrd="2" destOrd="0" presId="urn:microsoft.com/office/officeart/2018/5/layout/IconCircleLabelList"/>
    <dgm:cxn modelId="{D83D3C23-3E62-4516-9F18-226CB8A43917}" type="presParOf" srcId="{DBEBEEF6-0E76-48AF-94EC-0E57FFC154CE}" destId="{088048C6-0E43-42E9-BDC0-142EE65A5A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D87FEB-AEAD-401F-95D3-097A77E31D8F}" type="doc">
      <dgm:prSet loTypeId="urn:microsoft.com/office/officeart/2005/8/layout/bProcess4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540807-53A2-4AA3-B4FC-740F7748FAE7}">
      <dgm:prSet/>
      <dgm:spPr/>
      <dgm:t>
        <a:bodyPr/>
        <a:lstStyle/>
        <a:p>
          <a:r>
            <a:rPr lang="en-CA"/>
            <a:t>Good tooling </a:t>
          </a:r>
          <a:endParaRPr lang="en-US"/>
        </a:p>
      </dgm:t>
    </dgm:pt>
    <dgm:pt modelId="{9E000D16-F547-46EE-8E2B-FDE7963EC110}" type="parTrans" cxnId="{DA339CF3-2281-4D75-93C5-CDC3678887F0}">
      <dgm:prSet/>
      <dgm:spPr/>
      <dgm:t>
        <a:bodyPr/>
        <a:lstStyle/>
        <a:p>
          <a:endParaRPr lang="en-US"/>
        </a:p>
      </dgm:t>
    </dgm:pt>
    <dgm:pt modelId="{EC2E4976-FD98-494A-9698-9420DE170D6C}" type="sibTrans" cxnId="{DA339CF3-2281-4D75-93C5-CDC3678887F0}">
      <dgm:prSet/>
      <dgm:spPr/>
      <dgm:t>
        <a:bodyPr/>
        <a:lstStyle/>
        <a:p>
          <a:endParaRPr lang="en-US"/>
        </a:p>
      </dgm:t>
    </dgm:pt>
    <dgm:pt modelId="{179E0BF0-1648-4A73-8A62-40B382D2FC06}">
      <dgm:prSet/>
      <dgm:spPr/>
      <dgm:t>
        <a:bodyPr/>
        <a:lstStyle/>
        <a:p>
          <a:r>
            <a:rPr lang="en-CA"/>
            <a:t>Excellent standard library </a:t>
          </a:r>
          <a:endParaRPr lang="en-US"/>
        </a:p>
      </dgm:t>
    </dgm:pt>
    <dgm:pt modelId="{F673F19A-8778-4800-8527-10FC1FCFDDB8}" type="parTrans" cxnId="{12CDDB8C-77C0-4093-86F3-2A444F8E7FAF}">
      <dgm:prSet/>
      <dgm:spPr/>
      <dgm:t>
        <a:bodyPr/>
        <a:lstStyle/>
        <a:p>
          <a:endParaRPr lang="en-US"/>
        </a:p>
      </dgm:t>
    </dgm:pt>
    <dgm:pt modelId="{836737CC-7C58-447F-9FD3-52440983B266}" type="sibTrans" cxnId="{12CDDB8C-77C0-4093-86F3-2A444F8E7FAF}">
      <dgm:prSet/>
      <dgm:spPr/>
      <dgm:t>
        <a:bodyPr/>
        <a:lstStyle/>
        <a:p>
          <a:endParaRPr lang="en-US"/>
        </a:p>
      </dgm:t>
    </dgm:pt>
    <dgm:pt modelId="{ECA7DDFE-B86F-459F-BF32-661793E88865}">
      <dgm:prSet/>
      <dgm:spPr/>
      <dgm:t>
        <a:bodyPr/>
        <a:lstStyle/>
        <a:p>
          <a:r>
            <a:rPr lang="en-CA"/>
            <a:t>Lots of 3</a:t>
          </a:r>
          <a:r>
            <a:rPr lang="en-CA" baseline="30000"/>
            <a:t>rd</a:t>
          </a:r>
          <a:r>
            <a:rPr lang="en-CA"/>
            <a:t> party libraries</a:t>
          </a:r>
          <a:endParaRPr lang="en-US"/>
        </a:p>
      </dgm:t>
    </dgm:pt>
    <dgm:pt modelId="{249D42DC-7272-4150-B9A1-E2F54ABD08FA}" type="parTrans" cxnId="{FC73E6E1-1459-4CCD-9EB1-A19B835CDEA0}">
      <dgm:prSet/>
      <dgm:spPr/>
      <dgm:t>
        <a:bodyPr/>
        <a:lstStyle/>
        <a:p>
          <a:endParaRPr lang="en-US"/>
        </a:p>
      </dgm:t>
    </dgm:pt>
    <dgm:pt modelId="{6140CEFB-DD05-4B44-9E7A-8BDCB7090885}" type="sibTrans" cxnId="{FC73E6E1-1459-4CCD-9EB1-A19B835CDEA0}">
      <dgm:prSet/>
      <dgm:spPr/>
      <dgm:t>
        <a:bodyPr/>
        <a:lstStyle/>
        <a:p>
          <a:endParaRPr lang="en-US"/>
        </a:p>
      </dgm:t>
    </dgm:pt>
    <dgm:pt modelId="{0A97AC5D-A984-4D12-B8CE-10D2C29659AC}">
      <dgm:prSet/>
      <dgm:spPr/>
      <dgm:t>
        <a:bodyPr/>
        <a:lstStyle/>
        <a:p>
          <a:r>
            <a:rPr lang="en-CA"/>
            <a:t>Easy to deploy </a:t>
          </a:r>
          <a:endParaRPr lang="en-US"/>
        </a:p>
      </dgm:t>
    </dgm:pt>
    <dgm:pt modelId="{ABFDE3F7-8EFB-4700-93E0-81F883D39DA8}" type="parTrans" cxnId="{F4514CC3-D076-47D3-A7C4-6E2D12DE30A1}">
      <dgm:prSet/>
      <dgm:spPr/>
      <dgm:t>
        <a:bodyPr/>
        <a:lstStyle/>
        <a:p>
          <a:endParaRPr lang="en-US"/>
        </a:p>
      </dgm:t>
    </dgm:pt>
    <dgm:pt modelId="{DE64F68A-798F-48F2-AF3D-DA9CEDE155F4}" type="sibTrans" cxnId="{F4514CC3-D076-47D3-A7C4-6E2D12DE30A1}">
      <dgm:prSet/>
      <dgm:spPr/>
      <dgm:t>
        <a:bodyPr/>
        <a:lstStyle/>
        <a:p>
          <a:endParaRPr lang="en-US"/>
        </a:p>
      </dgm:t>
    </dgm:pt>
    <dgm:pt modelId="{A3CB7747-B503-4ABC-8E8D-DF04C2A9B385}">
      <dgm:prSet/>
      <dgm:spPr/>
      <dgm:t>
        <a:bodyPr/>
        <a:lstStyle/>
        <a:p>
          <a:r>
            <a:rPr lang="en-CA"/>
            <a:t>Cross-platform </a:t>
          </a:r>
          <a:endParaRPr lang="en-US"/>
        </a:p>
      </dgm:t>
    </dgm:pt>
    <dgm:pt modelId="{EE4F2D9F-2770-4DF5-B4C0-912489AE7D48}" type="parTrans" cxnId="{46AF7A30-43DD-4A48-AE95-4ACCF9A56756}">
      <dgm:prSet/>
      <dgm:spPr/>
      <dgm:t>
        <a:bodyPr/>
        <a:lstStyle/>
        <a:p>
          <a:endParaRPr lang="en-US"/>
        </a:p>
      </dgm:t>
    </dgm:pt>
    <dgm:pt modelId="{9DD1AE1B-A29F-4C72-BA49-4C32DFEC581C}" type="sibTrans" cxnId="{46AF7A30-43DD-4A48-AE95-4ACCF9A56756}">
      <dgm:prSet/>
      <dgm:spPr/>
      <dgm:t>
        <a:bodyPr/>
        <a:lstStyle/>
        <a:p>
          <a:endParaRPr lang="en-US"/>
        </a:p>
      </dgm:t>
    </dgm:pt>
    <dgm:pt modelId="{634F1F61-5846-4D78-991E-93DCDF9F7D95}">
      <dgm:prSet/>
      <dgm:spPr/>
      <dgm:t>
        <a:bodyPr/>
        <a:lstStyle/>
        <a:p>
          <a:r>
            <a:rPr lang="en-CA"/>
            <a:t>Good performance</a:t>
          </a:r>
          <a:endParaRPr lang="en-US"/>
        </a:p>
      </dgm:t>
    </dgm:pt>
    <dgm:pt modelId="{3A3C0BDB-C387-43B8-A8C8-79084DC7574A}" type="parTrans" cxnId="{2D78EFF5-9493-4FD4-B041-6B08E6D05733}">
      <dgm:prSet/>
      <dgm:spPr/>
      <dgm:t>
        <a:bodyPr/>
        <a:lstStyle/>
        <a:p>
          <a:endParaRPr lang="en-US"/>
        </a:p>
      </dgm:t>
    </dgm:pt>
    <dgm:pt modelId="{6BA23D48-3190-4669-9636-AFFFDB2F90FC}" type="sibTrans" cxnId="{2D78EFF5-9493-4FD4-B041-6B08E6D05733}">
      <dgm:prSet/>
      <dgm:spPr/>
      <dgm:t>
        <a:bodyPr/>
        <a:lstStyle/>
        <a:p>
          <a:endParaRPr lang="en-US"/>
        </a:p>
      </dgm:t>
    </dgm:pt>
    <dgm:pt modelId="{2A956CB4-9C5E-483B-B624-1E059A377E62}">
      <dgm:prSet/>
      <dgm:spPr/>
      <dgm:t>
        <a:bodyPr/>
        <a:lstStyle/>
        <a:p>
          <a:r>
            <a:rPr lang="en-CA"/>
            <a:t>Stable  </a:t>
          </a:r>
          <a:endParaRPr lang="en-US"/>
        </a:p>
      </dgm:t>
    </dgm:pt>
    <dgm:pt modelId="{BEE6A5AC-387A-4727-8F30-CBC7AA3AE2C7}" type="parTrans" cxnId="{4415206B-E909-4D7D-9E04-2697342D774C}">
      <dgm:prSet/>
      <dgm:spPr/>
      <dgm:t>
        <a:bodyPr/>
        <a:lstStyle/>
        <a:p>
          <a:endParaRPr lang="en-US"/>
        </a:p>
      </dgm:t>
    </dgm:pt>
    <dgm:pt modelId="{37687BAB-8F01-4761-BE1A-480849EC6909}" type="sibTrans" cxnId="{4415206B-E909-4D7D-9E04-2697342D774C}">
      <dgm:prSet/>
      <dgm:spPr/>
      <dgm:t>
        <a:bodyPr/>
        <a:lstStyle/>
        <a:p>
          <a:endParaRPr lang="en-US"/>
        </a:p>
      </dgm:t>
    </dgm:pt>
    <dgm:pt modelId="{C4A30008-C269-46C7-B924-BF35B5C551FC}">
      <dgm:prSet/>
      <dgm:spPr/>
      <dgm:t>
        <a:bodyPr/>
        <a:lstStyle/>
        <a:p>
          <a:r>
            <a:rPr lang="en-CA"/>
            <a:t>Good interoperability</a:t>
          </a:r>
          <a:endParaRPr lang="en-US"/>
        </a:p>
      </dgm:t>
    </dgm:pt>
    <dgm:pt modelId="{EB329549-0CFA-4AD4-B8CE-D5D35CBCFADE}" type="parTrans" cxnId="{256CAAB1-E2B5-49A6-B1E1-D4260D29117E}">
      <dgm:prSet/>
      <dgm:spPr/>
      <dgm:t>
        <a:bodyPr/>
        <a:lstStyle/>
        <a:p>
          <a:endParaRPr lang="en-US"/>
        </a:p>
      </dgm:t>
    </dgm:pt>
    <dgm:pt modelId="{73ADED94-4716-4953-BE7E-E7BECC525112}" type="sibTrans" cxnId="{256CAAB1-E2B5-49A6-B1E1-D4260D29117E}">
      <dgm:prSet/>
      <dgm:spPr/>
      <dgm:t>
        <a:bodyPr/>
        <a:lstStyle/>
        <a:p>
          <a:endParaRPr lang="en-US"/>
        </a:p>
      </dgm:t>
    </dgm:pt>
    <dgm:pt modelId="{F3C37F49-E5D6-41B0-845A-71024E24B089}">
      <dgm:prSet/>
      <dgm:spPr/>
      <dgm:t>
        <a:bodyPr/>
        <a:lstStyle/>
        <a:p>
          <a:r>
            <a:rPr lang="en-CA"/>
            <a:t>Convenient syntax</a:t>
          </a:r>
          <a:endParaRPr lang="en-US"/>
        </a:p>
      </dgm:t>
    </dgm:pt>
    <dgm:pt modelId="{3743C20D-6632-43C3-A296-96A4C7211646}" type="parTrans" cxnId="{5CF31C65-8CB3-48B3-BE0A-4B07E730A04B}">
      <dgm:prSet/>
      <dgm:spPr/>
      <dgm:t>
        <a:bodyPr/>
        <a:lstStyle/>
        <a:p>
          <a:endParaRPr lang="en-US"/>
        </a:p>
      </dgm:t>
    </dgm:pt>
    <dgm:pt modelId="{5B5E4067-4B92-40FF-9907-A29640D4EE95}" type="sibTrans" cxnId="{5CF31C65-8CB3-48B3-BE0A-4B07E730A04B}">
      <dgm:prSet/>
      <dgm:spPr/>
      <dgm:t>
        <a:bodyPr/>
        <a:lstStyle/>
        <a:p>
          <a:endParaRPr lang="en-US"/>
        </a:p>
      </dgm:t>
    </dgm:pt>
    <dgm:pt modelId="{45E40837-6E96-4981-839F-7C579B8BE447}" type="pres">
      <dgm:prSet presAssocID="{A9D87FEB-AEAD-401F-95D3-097A77E31D8F}" presName="Name0" presStyleCnt="0">
        <dgm:presLayoutVars>
          <dgm:dir/>
          <dgm:resizeHandles/>
        </dgm:presLayoutVars>
      </dgm:prSet>
      <dgm:spPr/>
    </dgm:pt>
    <dgm:pt modelId="{90572B29-BF93-4256-BBBA-CFFD460EA03A}" type="pres">
      <dgm:prSet presAssocID="{EC540807-53A2-4AA3-B4FC-740F7748FAE7}" presName="compNode" presStyleCnt="0"/>
      <dgm:spPr/>
    </dgm:pt>
    <dgm:pt modelId="{91637D35-1848-4424-B581-AF3C52757F61}" type="pres">
      <dgm:prSet presAssocID="{EC540807-53A2-4AA3-B4FC-740F7748FAE7}" presName="dummyConnPt" presStyleCnt="0"/>
      <dgm:spPr/>
    </dgm:pt>
    <dgm:pt modelId="{FBF26DDC-52FD-4016-BC66-97AB22AB3FD4}" type="pres">
      <dgm:prSet presAssocID="{EC540807-53A2-4AA3-B4FC-740F7748FAE7}" presName="node" presStyleLbl="node1" presStyleIdx="0" presStyleCnt="9">
        <dgm:presLayoutVars>
          <dgm:bulletEnabled val="1"/>
        </dgm:presLayoutVars>
      </dgm:prSet>
      <dgm:spPr/>
    </dgm:pt>
    <dgm:pt modelId="{14C8AD3C-1CA8-4505-A785-3FA1C031E673}" type="pres">
      <dgm:prSet presAssocID="{EC2E4976-FD98-494A-9698-9420DE170D6C}" presName="sibTrans" presStyleLbl="bgSibTrans2D1" presStyleIdx="0" presStyleCnt="8"/>
      <dgm:spPr/>
    </dgm:pt>
    <dgm:pt modelId="{E8F6F77F-CA97-4287-BCD3-9FC197E2693C}" type="pres">
      <dgm:prSet presAssocID="{179E0BF0-1648-4A73-8A62-40B382D2FC06}" presName="compNode" presStyleCnt="0"/>
      <dgm:spPr/>
    </dgm:pt>
    <dgm:pt modelId="{9EC6F23F-14DB-4246-9D9F-4B673BDBA808}" type="pres">
      <dgm:prSet presAssocID="{179E0BF0-1648-4A73-8A62-40B382D2FC06}" presName="dummyConnPt" presStyleCnt="0"/>
      <dgm:spPr/>
    </dgm:pt>
    <dgm:pt modelId="{194A41EC-0E97-40A5-9E02-7A2B595A6022}" type="pres">
      <dgm:prSet presAssocID="{179E0BF0-1648-4A73-8A62-40B382D2FC06}" presName="node" presStyleLbl="node1" presStyleIdx="1" presStyleCnt="9">
        <dgm:presLayoutVars>
          <dgm:bulletEnabled val="1"/>
        </dgm:presLayoutVars>
      </dgm:prSet>
      <dgm:spPr/>
    </dgm:pt>
    <dgm:pt modelId="{89AF25F6-C192-4AC4-8775-83FF46570C08}" type="pres">
      <dgm:prSet presAssocID="{836737CC-7C58-447F-9FD3-52440983B266}" presName="sibTrans" presStyleLbl="bgSibTrans2D1" presStyleIdx="1" presStyleCnt="8"/>
      <dgm:spPr/>
    </dgm:pt>
    <dgm:pt modelId="{DAC5139A-02EA-4C75-AFA0-5B6394A8F1BE}" type="pres">
      <dgm:prSet presAssocID="{ECA7DDFE-B86F-459F-BF32-661793E88865}" presName="compNode" presStyleCnt="0"/>
      <dgm:spPr/>
    </dgm:pt>
    <dgm:pt modelId="{80979B09-669D-4C6E-9C8D-37A1C57F3D69}" type="pres">
      <dgm:prSet presAssocID="{ECA7DDFE-B86F-459F-BF32-661793E88865}" presName="dummyConnPt" presStyleCnt="0"/>
      <dgm:spPr/>
    </dgm:pt>
    <dgm:pt modelId="{3E0E5F36-FF14-4588-A564-3D7848E9CBB3}" type="pres">
      <dgm:prSet presAssocID="{ECA7DDFE-B86F-459F-BF32-661793E88865}" presName="node" presStyleLbl="node1" presStyleIdx="2" presStyleCnt="9">
        <dgm:presLayoutVars>
          <dgm:bulletEnabled val="1"/>
        </dgm:presLayoutVars>
      </dgm:prSet>
      <dgm:spPr/>
    </dgm:pt>
    <dgm:pt modelId="{2BFDFDD4-8BBF-4416-8027-A9892272AB91}" type="pres">
      <dgm:prSet presAssocID="{6140CEFB-DD05-4B44-9E7A-8BDCB7090885}" presName="sibTrans" presStyleLbl="bgSibTrans2D1" presStyleIdx="2" presStyleCnt="8"/>
      <dgm:spPr/>
    </dgm:pt>
    <dgm:pt modelId="{0C7AC2C9-C51B-49A4-812F-9A1B706B7291}" type="pres">
      <dgm:prSet presAssocID="{0A97AC5D-A984-4D12-B8CE-10D2C29659AC}" presName="compNode" presStyleCnt="0"/>
      <dgm:spPr/>
    </dgm:pt>
    <dgm:pt modelId="{2FBB2829-12A7-4B7D-B1E0-4A26E6BE9248}" type="pres">
      <dgm:prSet presAssocID="{0A97AC5D-A984-4D12-B8CE-10D2C29659AC}" presName="dummyConnPt" presStyleCnt="0"/>
      <dgm:spPr/>
    </dgm:pt>
    <dgm:pt modelId="{C0E71E13-1C13-4C36-AA2B-2EF7946A5601}" type="pres">
      <dgm:prSet presAssocID="{0A97AC5D-A984-4D12-B8CE-10D2C29659AC}" presName="node" presStyleLbl="node1" presStyleIdx="3" presStyleCnt="9">
        <dgm:presLayoutVars>
          <dgm:bulletEnabled val="1"/>
        </dgm:presLayoutVars>
      </dgm:prSet>
      <dgm:spPr/>
    </dgm:pt>
    <dgm:pt modelId="{D740E417-7C7A-4F11-A66B-2617FA613FBF}" type="pres">
      <dgm:prSet presAssocID="{DE64F68A-798F-48F2-AF3D-DA9CEDE155F4}" presName="sibTrans" presStyleLbl="bgSibTrans2D1" presStyleIdx="3" presStyleCnt="8"/>
      <dgm:spPr/>
    </dgm:pt>
    <dgm:pt modelId="{A80B9CAE-AB91-4EDF-911F-80DD55A404C1}" type="pres">
      <dgm:prSet presAssocID="{A3CB7747-B503-4ABC-8E8D-DF04C2A9B385}" presName="compNode" presStyleCnt="0"/>
      <dgm:spPr/>
    </dgm:pt>
    <dgm:pt modelId="{845986B9-A2AA-433E-8B8C-83D375050488}" type="pres">
      <dgm:prSet presAssocID="{A3CB7747-B503-4ABC-8E8D-DF04C2A9B385}" presName="dummyConnPt" presStyleCnt="0"/>
      <dgm:spPr/>
    </dgm:pt>
    <dgm:pt modelId="{A4DFF521-6BB2-46B1-8597-EDE962D1882A}" type="pres">
      <dgm:prSet presAssocID="{A3CB7747-B503-4ABC-8E8D-DF04C2A9B385}" presName="node" presStyleLbl="node1" presStyleIdx="4" presStyleCnt="9">
        <dgm:presLayoutVars>
          <dgm:bulletEnabled val="1"/>
        </dgm:presLayoutVars>
      </dgm:prSet>
      <dgm:spPr/>
    </dgm:pt>
    <dgm:pt modelId="{8737A0C0-D54D-4104-B9A3-C4D3386AF9F4}" type="pres">
      <dgm:prSet presAssocID="{9DD1AE1B-A29F-4C72-BA49-4C32DFEC581C}" presName="sibTrans" presStyleLbl="bgSibTrans2D1" presStyleIdx="4" presStyleCnt="8"/>
      <dgm:spPr/>
    </dgm:pt>
    <dgm:pt modelId="{9AD34477-8407-4ADA-9230-11E074F1508C}" type="pres">
      <dgm:prSet presAssocID="{634F1F61-5846-4D78-991E-93DCDF9F7D95}" presName="compNode" presStyleCnt="0"/>
      <dgm:spPr/>
    </dgm:pt>
    <dgm:pt modelId="{8CCE84F0-981E-41BD-A162-8A0A68679E1B}" type="pres">
      <dgm:prSet presAssocID="{634F1F61-5846-4D78-991E-93DCDF9F7D95}" presName="dummyConnPt" presStyleCnt="0"/>
      <dgm:spPr/>
    </dgm:pt>
    <dgm:pt modelId="{9969F1C0-2AF9-43AC-A7A0-8E304B97D4F4}" type="pres">
      <dgm:prSet presAssocID="{634F1F61-5846-4D78-991E-93DCDF9F7D95}" presName="node" presStyleLbl="node1" presStyleIdx="5" presStyleCnt="9">
        <dgm:presLayoutVars>
          <dgm:bulletEnabled val="1"/>
        </dgm:presLayoutVars>
      </dgm:prSet>
      <dgm:spPr/>
    </dgm:pt>
    <dgm:pt modelId="{4F42A310-1181-4525-A944-E8C0FFC1B725}" type="pres">
      <dgm:prSet presAssocID="{6BA23D48-3190-4669-9636-AFFFDB2F90FC}" presName="sibTrans" presStyleLbl="bgSibTrans2D1" presStyleIdx="5" presStyleCnt="8"/>
      <dgm:spPr/>
    </dgm:pt>
    <dgm:pt modelId="{CB9FF733-D09D-4F97-BC7F-B15497360412}" type="pres">
      <dgm:prSet presAssocID="{2A956CB4-9C5E-483B-B624-1E059A377E62}" presName="compNode" presStyleCnt="0"/>
      <dgm:spPr/>
    </dgm:pt>
    <dgm:pt modelId="{2B47ECC4-5D3D-4AD5-BF9E-75A3D8DA7A16}" type="pres">
      <dgm:prSet presAssocID="{2A956CB4-9C5E-483B-B624-1E059A377E62}" presName="dummyConnPt" presStyleCnt="0"/>
      <dgm:spPr/>
    </dgm:pt>
    <dgm:pt modelId="{76D430DD-C429-4D09-B53C-DBF0A40C8B09}" type="pres">
      <dgm:prSet presAssocID="{2A956CB4-9C5E-483B-B624-1E059A377E62}" presName="node" presStyleLbl="node1" presStyleIdx="6" presStyleCnt="9">
        <dgm:presLayoutVars>
          <dgm:bulletEnabled val="1"/>
        </dgm:presLayoutVars>
      </dgm:prSet>
      <dgm:spPr/>
    </dgm:pt>
    <dgm:pt modelId="{1813840C-04DA-4761-8318-EBC59D964CE1}" type="pres">
      <dgm:prSet presAssocID="{37687BAB-8F01-4761-BE1A-480849EC6909}" presName="sibTrans" presStyleLbl="bgSibTrans2D1" presStyleIdx="6" presStyleCnt="8"/>
      <dgm:spPr/>
    </dgm:pt>
    <dgm:pt modelId="{FE1C47F3-8ABB-4D1D-9D6B-B6124A3D3A24}" type="pres">
      <dgm:prSet presAssocID="{C4A30008-C269-46C7-B924-BF35B5C551FC}" presName="compNode" presStyleCnt="0"/>
      <dgm:spPr/>
    </dgm:pt>
    <dgm:pt modelId="{50A71F2C-665B-4F5C-8233-BA86B4BCDAA5}" type="pres">
      <dgm:prSet presAssocID="{C4A30008-C269-46C7-B924-BF35B5C551FC}" presName="dummyConnPt" presStyleCnt="0"/>
      <dgm:spPr/>
    </dgm:pt>
    <dgm:pt modelId="{63C380DF-BE96-4BC9-9AB3-B06E6E7493D7}" type="pres">
      <dgm:prSet presAssocID="{C4A30008-C269-46C7-B924-BF35B5C551FC}" presName="node" presStyleLbl="node1" presStyleIdx="7" presStyleCnt="9">
        <dgm:presLayoutVars>
          <dgm:bulletEnabled val="1"/>
        </dgm:presLayoutVars>
      </dgm:prSet>
      <dgm:spPr/>
    </dgm:pt>
    <dgm:pt modelId="{2C736B95-5398-4D02-A1B6-6A1C0085E91F}" type="pres">
      <dgm:prSet presAssocID="{73ADED94-4716-4953-BE7E-E7BECC525112}" presName="sibTrans" presStyleLbl="bgSibTrans2D1" presStyleIdx="7" presStyleCnt="8"/>
      <dgm:spPr/>
    </dgm:pt>
    <dgm:pt modelId="{A75D85CA-F7C9-4701-8669-EF235FAFEEE3}" type="pres">
      <dgm:prSet presAssocID="{F3C37F49-E5D6-41B0-845A-71024E24B089}" presName="compNode" presStyleCnt="0"/>
      <dgm:spPr/>
    </dgm:pt>
    <dgm:pt modelId="{43D6388B-235F-43DC-824A-234F2562C7DB}" type="pres">
      <dgm:prSet presAssocID="{F3C37F49-E5D6-41B0-845A-71024E24B089}" presName="dummyConnPt" presStyleCnt="0"/>
      <dgm:spPr/>
    </dgm:pt>
    <dgm:pt modelId="{090C992B-C0F7-445D-9688-4FBBD38EB9E4}" type="pres">
      <dgm:prSet presAssocID="{F3C37F49-E5D6-41B0-845A-71024E24B089}" presName="node" presStyleLbl="node1" presStyleIdx="8" presStyleCnt="9">
        <dgm:presLayoutVars>
          <dgm:bulletEnabled val="1"/>
        </dgm:presLayoutVars>
      </dgm:prSet>
      <dgm:spPr/>
    </dgm:pt>
  </dgm:ptLst>
  <dgm:cxnLst>
    <dgm:cxn modelId="{70C6A002-4090-4B7A-90F5-39B11BBC43E8}" type="presOf" srcId="{F3C37F49-E5D6-41B0-845A-71024E24B089}" destId="{090C992B-C0F7-445D-9688-4FBBD38EB9E4}" srcOrd="0" destOrd="0" presId="urn:microsoft.com/office/officeart/2005/8/layout/bProcess4"/>
    <dgm:cxn modelId="{6F0C3819-9D27-43CE-815F-4881821D5A35}" type="presOf" srcId="{ECA7DDFE-B86F-459F-BF32-661793E88865}" destId="{3E0E5F36-FF14-4588-A564-3D7848E9CBB3}" srcOrd="0" destOrd="0" presId="urn:microsoft.com/office/officeart/2005/8/layout/bProcess4"/>
    <dgm:cxn modelId="{3B15301E-3709-4076-93ED-087B1F68453C}" type="presOf" srcId="{179E0BF0-1648-4A73-8A62-40B382D2FC06}" destId="{194A41EC-0E97-40A5-9E02-7A2B595A6022}" srcOrd="0" destOrd="0" presId="urn:microsoft.com/office/officeart/2005/8/layout/bProcess4"/>
    <dgm:cxn modelId="{46AF7A30-43DD-4A48-AE95-4ACCF9A56756}" srcId="{A9D87FEB-AEAD-401F-95D3-097A77E31D8F}" destId="{A3CB7747-B503-4ABC-8E8D-DF04C2A9B385}" srcOrd="4" destOrd="0" parTransId="{EE4F2D9F-2770-4DF5-B4C0-912489AE7D48}" sibTransId="{9DD1AE1B-A29F-4C72-BA49-4C32DFEC581C}"/>
    <dgm:cxn modelId="{1A1B3236-9C32-4BCA-9D17-553F59CD2316}" type="presOf" srcId="{C4A30008-C269-46C7-B924-BF35B5C551FC}" destId="{63C380DF-BE96-4BC9-9AB3-B06E6E7493D7}" srcOrd="0" destOrd="0" presId="urn:microsoft.com/office/officeart/2005/8/layout/bProcess4"/>
    <dgm:cxn modelId="{696AFF3F-85AE-4ABD-914D-0E78DC55C6D4}" type="presOf" srcId="{73ADED94-4716-4953-BE7E-E7BECC525112}" destId="{2C736B95-5398-4D02-A1B6-6A1C0085E91F}" srcOrd="0" destOrd="0" presId="urn:microsoft.com/office/officeart/2005/8/layout/bProcess4"/>
    <dgm:cxn modelId="{829B735D-B6ED-4BDE-B99B-4F3B8CD38F44}" type="presOf" srcId="{2A956CB4-9C5E-483B-B624-1E059A377E62}" destId="{76D430DD-C429-4D09-B53C-DBF0A40C8B09}" srcOrd="0" destOrd="0" presId="urn:microsoft.com/office/officeart/2005/8/layout/bProcess4"/>
    <dgm:cxn modelId="{43521660-999A-45C0-9160-416C9D2E52EB}" type="presOf" srcId="{EC540807-53A2-4AA3-B4FC-740F7748FAE7}" destId="{FBF26DDC-52FD-4016-BC66-97AB22AB3FD4}" srcOrd="0" destOrd="0" presId="urn:microsoft.com/office/officeart/2005/8/layout/bProcess4"/>
    <dgm:cxn modelId="{20283643-5B8B-41CC-9AE5-DF1311A62570}" type="presOf" srcId="{0A97AC5D-A984-4D12-B8CE-10D2C29659AC}" destId="{C0E71E13-1C13-4C36-AA2B-2EF7946A5601}" srcOrd="0" destOrd="0" presId="urn:microsoft.com/office/officeart/2005/8/layout/bProcess4"/>
    <dgm:cxn modelId="{5CF31C65-8CB3-48B3-BE0A-4B07E730A04B}" srcId="{A9D87FEB-AEAD-401F-95D3-097A77E31D8F}" destId="{F3C37F49-E5D6-41B0-845A-71024E24B089}" srcOrd="8" destOrd="0" parTransId="{3743C20D-6632-43C3-A296-96A4C7211646}" sibTransId="{5B5E4067-4B92-40FF-9907-A29640D4EE95}"/>
    <dgm:cxn modelId="{D76B3047-8AC6-4184-8F0A-B0637D154212}" type="presOf" srcId="{37687BAB-8F01-4761-BE1A-480849EC6909}" destId="{1813840C-04DA-4761-8318-EBC59D964CE1}" srcOrd="0" destOrd="0" presId="urn:microsoft.com/office/officeart/2005/8/layout/bProcess4"/>
    <dgm:cxn modelId="{4415206B-E909-4D7D-9E04-2697342D774C}" srcId="{A9D87FEB-AEAD-401F-95D3-097A77E31D8F}" destId="{2A956CB4-9C5E-483B-B624-1E059A377E62}" srcOrd="6" destOrd="0" parTransId="{BEE6A5AC-387A-4727-8F30-CBC7AA3AE2C7}" sibTransId="{37687BAB-8F01-4761-BE1A-480849EC6909}"/>
    <dgm:cxn modelId="{6A32EF7E-4738-4A00-8D87-723348354699}" type="presOf" srcId="{DE64F68A-798F-48F2-AF3D-DA9CEDE155F4}" destId="{D740E417-7C7A-4F11-A66B-2617FA613FBF}" srcOrd="0" destOrd="0" presId="urn:microsoft.com/office/officeart/2005/8/layout/bProcess4"/>
    <dgm:cxn modelId="{12CDDB8C-77C0-4093-86F3-2A444F8E7FAF}" srcId="{A9D87FEB-AEAD-401F-95D3-097A77E31D8F}" destId="{179E0BF0-1648-4A73-8A62-40B382D2FC06}" srcOrd="1" destOrd="0" parTransId="{F673F19A-8778-4800-8527-10FC1FCFDDB8}" sibTransId="{836737CC-7C58-447F-9FD3-52440983B266}"/>
    <dgm:cxn modelId="{3AD9FE99-3EEB-4BEA-9BE1-4D7955F6245E}" type="presOf" srcId="{836737CC-7C58-447F-9FD3-52440983B266}" destId="{89AF25F6-C192-4AC4-8775-83FF46570C08}" srcOrd="0" destOrd="0" presId="urn:microsoft.com/office/officeart/2005/8/layout/bProcess4"/>
    <dgm:cxn modelId="{F42AE5AB-C07E-4DF8-AA14-7F0A17D5C7A6}" type="presOf" srcId="{EC2E4976-FD98-494A-9698-9420DE170D6C}" destId="{14C8AD3C-1CA8-4505-A785-3FA1C031E673}" srcOrd="0" destOrd="0" presId="urn:microsoft.com/office/officeart/2005/8/layout/bProcess4"/>
    <dgm:cxn modelId="{1934EAAF-8AB2-4599-88CD-4D8F2DF67ADB}" type="presOf" srcId="{6140CEFB-DD05-4B44-9E7A-8BDCB7090885}" destId="{2BFDFDD4-8BBF-4416-8027-A9892272AB91}" srcOrd="0" destOrd="0" presId="urn:microsoft.com/office/officeart/2005/8/layout/bProcess4"/>
    <dgm:cxn modelId="{256CAAB1-E2B5-49A6-B1E1-D4260D29117E}" srcId="{A9D87FEB-AEAD-401F-95D3-097A77E31D8F}" destId="{C4A30008-C269-46C7-B924-BF35B5C551FC}" srcOrd="7" destOrd="0" parTransId="{EB329549-0CFA-4AD4-B8CE-D5D35CBCFADE}" sibTransId="{73ADED94-4716-4953-BE7E-E7BECC525112}"/>
    <dgm:cxn modelId="{2CAD1CBA-9487-4027-BFA8-98A82E1ACC84}" type="presOf" srcId="{A3CB7747-B503-4ABC-8E8D-DF04C2A9B385}" destId="{A4DFF521-6BB2-46B1-8597-EDE962D1882A}" srcOrd="0" destOrd="0" presId="urn:microsoft.com/office/officeart/2005/8/layout/bProcess4"/>
    <dgm:cxn modelId="{D9DF25C1-80E9-40F7-9901-A7CB586DD6DE}" type="presOf" srcId="{6BA23D48-3190-4669-9636-AFFFDB2F90FC}" destId="{4F42A310-1181-4525-A944-E8C0FFC1B725}" srcOrd="0" destOrd="0" presId="urn:microsoft.com/office/officeart/2005/8/layout/bProcess4"/>
    <dgm:cxn modelId="{F4514CC3-D076-47D3-A7C4-6E2D12DE30A1}" srcId="{A9D87FEB-AEAD-401F-95D3-097A77E31D8F}" destId="{0A97AC5D-A984-4D12-B8CE-10D2C29659AC}" srcOrd="3" destOrd="0" parTransId="{ABFDE3F7-8EFB-4700-93E0-81F883D39DA8}" sibTransId="{DE64F68A-798F-48F2-AF3D-DA9CEDE155F4}"/>
    <dgm:cxn modelId="{22B076CB-5E0E-4625-8E6B-1936924E16E9}" type="presOf" srcId="{A9D87FEB-AEAD-401F-95D3-097A77E31D8F}" destId="{45E40837-6E96-4981-839F-7C579B8BE447}" srcOrd="0" destOrd="0" presId="urn:microsoft.com/office/officeart/2005/8/layout/bProcess4"/>
    <dgm:cxn modelId="{C044B1D6-ACCA-48E7-B509-2252E1C96706}" type="presOf" srcId="{634F1F61-5846-4D78-991E-93DCDF9F7D95}" destId="{9969F1C0-2AF9-43AC-A7A0-8E304B97D4F4}" srcOrd="0" destOrd="0" presId="urn:microsoft.com/office/officeart/2005/8/layout/bProcess4"/>
    <dgm:cxn modelId="{FC73E6E1-1459-4CCD-9EB1-A19B835CDEA0}" srcId="{A9D87FEB-AEAD-401F-95D3-097A77E31D8F}" destId="{ECA7DDFE-B86F-459F-BF32-661793E88865}" srcOrd="2" destOrd="0" parTransId="{249D42DC-7272-4150-B9A1-E2F54ABD08FA}" sibTransId="{6140CEFB-DD05-4B44-9E7A-8BDCB7090885}"/>
    <dgm:cxn modelId="{DA339CF3-2281-4D75-93C5-CDC3678887F0}" srcId="{A9D87FEB-AEAD-401F-95D3-097A77E31D8F}" destId="{EC540807-53A2-4AA3-B4FC-740F7748FAE7}" srcOrd="0" destOrd="0" parTransId="{9E000D16-F547-46EE-8E2B-FDE7963EC110}" sibTransId="{EC2E4976-FD98-494A-9698-9420DE170D6C}"/>
    <dgm:cxn modelId="{112AEEF5-D0B7-46CD-A5E2-141C22EF669E}" type="presOf" srcId="{9DD1AE1B-A29F-4C72-BA49-4C32DFEC581C}" destId="{8737A0C0-D54D-4104-B9A3-C4D3386AF9F4}" srcOrd="0" destOrd="0" presId="urn:microsoft.com/office/officeart/2005/8/layout/bProcess4"/>
    <dgm:cxn modelId="{2D78EFF5-9493-4FD4-B041-6B08E6D05733}" srcId="{A9D87FEB-AEAD-401F-95D3-097A77E31D8F}" destId="{634F1F61-5846-4D78-991E-93DCDF9F7D95}" srcOrd="5" destOrd="0" parTransId="{3A3C0BDB-C387-43B8-A8C8-79084DC7574A}" sibTransId="{6BA23D48-3190-4669-9636-AFFFDB2F90FC}"/>
    <dgm:cxn modelId="{6AE56B0E-B477-4EEC-BFAB-23824EB6F83C}" type="presParOf" srcId="{45E40837-6E96-4981-839F-7C579B8BE447}" destId="{90572B29-BF93-4256-BBBA-CFFD460EA03A}" srcOrd="0" destOrd="0" presId="urn:microsoft.com/office/officeart/2005/8/layout/bProcess4"/>
    <dgm:cxn modelId="{86D974C6-2F45-43FD-A998-834B1AC3BB31}" type="presParOf" srcId="{90572B29-BF93-4256-BBBA-CFFD460EA03A}" destId="{91637D35-1848-4424-B581-AF3C52757F61}" srcOrd="0" destOrd="0" presId="urn:microsoft.com/office/officeart/2005/8/layout/bProcess4"/>
    <dgm:cxn modelId="{125286D2-9748-490F-8028-BFA55F6556A2}" type="presParOf" srcId="{90572B29-BF93-4256-BBBA-CFFD460EA03A}" destId="{FBF26DDC-52FD-4016-BC66-97AB22AB3FD4}" srcOrd="1" destOrd="0" presId="urn:microsoft.com/office/officeart/2005/8/layout/bProcess4"/>
    <dgm:cxn modelId="{C2B1037B-9E44-43F4-BF66-48A63C4BE770}" type="presParOf" srcId="{45E40837-6E96-4981-839F-7C579B8BE447}" destId="{14C8AD3C-1CA8-4505-A785-3FA1C031E673}" srcOrd="1" destOrd="0" presId="urn:microsoft.com/office/officeart/2005/8/layout/bProcess4"/>
    <dgm:cxn modelId="{40DAC0DA-FC6B-4966-9F73-64630739E4D4}" type="presParOf" srcId="{45E40837-6E96-4981-839F-7C579B8BE447}" destId="{E8F6F77F-CA97-4287-BCD3-9FC197E2693C}" srcOrd="2" destOrd="0" presId="urn:microsoft.com/office/officeart/2005/8/layout/bProcess4"/>
    <dgm:cxn modelId="{50C3AF4C-0ACF-4028-93AE-9BB9E473E57F}" type="presParOf" srcId="{E8F6F77F-CA97-4287-BCD3-9FC197E2693C}" destId="{9EC6F23F-14DB-4246-9D9F-4B673BDBA808}" srcOrd="0" destOrd="0" presId="urn:microsoft.com/office/officeart/2005/8/layout/bProcess4"/>
    <dgm:cxn modelId="{C7C4D6AB-5C50-49E0-ABAC-FE2EFEBCAE29}" type="presParOf" srcId="{E8F6F77F-CA97-4287-BCD3-9FC197E2693C}" destId="{194A41EC-0E97-40A5-9E02-7A2B595A6022}" srcOrd="1" destOrd="0" presId="urn:microsoft.com/office/officeart/2005/8/layout/bProcess4"/>
    <dgm:cxn modelId="{662BD9F0-53EB-42DE-B45B-4841CDCAA45D}" type="presParOf" srcId="{45E40837-6E96-4981-839F-7C579B8BE447}" destId="{89AF25F6-C192-4AC4-8775-83FF46570C08}" srcOrd="3" destOrd="0" presId="urn:microsoft.com/office/officeart/2005/8/layout/bProcess4"/>
    <dgm:cxn modelId="{82C4E4D2-4CEF-40B1-9A4E-D14A226C0363}" type="presParOf" srcId="{45E40837-6E96-4981-839F-7C579B8BE447}" destId="{DAC5139A-02EA-4C75-AFA0-5B6394A8F1BE}" srcOrd="4" destOrd="0" presId="urn:microsoft.com/office/officeart/2005/8/layout/bProcess4"/>
    <dgm:cxn modelId="{D6849063-124D-431B-9022-A9EDDB37B173}" type="presParOf" srcId="{DAC5139A-02EA-4C75-AFA0-5B6394A8F1BE}" destId="{80979B09-669D-4C6E-9C8D-37A1C57F3D69}" srcOrd="0" destOrd="0" presId="urn:microsoft.com/office/officeart/2005/8/layout/bProcess4"/>
    <dgm:cxn modelId="{9A8EE45E-8EB8-4615-B2D7-4CE0141D6CFF}" type="presParOf" srcId="{DAC5139A-02EA-4C75-AFA0-5B6394A8F1BE}" destId="{3E0E5F36-FF14-4588-A564-3D7848E9CBB3}" srcOrd="1" destOrd="0" presId="urn:microsoft.com/office/officeart/2005/8/layout/bProcess4"/>
    <dgm:cxn modelId="{2E99934E-7299-4C44-949F-FA1FD002D8D1}" type="presParOf" srcId="{45E40837-6E96-4981-839F-7C579B8BE447}" destId="{2BFDFDD4-8BBF-4416-8027-A9892272AB91}" srcOrd="5" destOrd="0" presId="urn:microsoft.com/office/officeart/2005/8/layout/bProcess4"/>
    <dgm:cxn modelId="{4F7794D8-B1DE-4098-9FEC-CA9757AB4A0E}" type="presParOf" srcId="{45E40837-6E96-4981-839F-7C579B8BE447}" destId="{0C7AC2C9-C51B-49A4-812F-9A1B706B7291}" srcOrd="6" destOrd="0" presId="urn:microsoft.com/office/officeart/2005/8/layout/bProcess4"/>
    <dgm:cxn modelId="{3CC3D63B-5962-4606-810C-F3BD4FB9CEA2}" type="presParOf" srcId="{0C7AC2C9-C51B-49A4-812F-9A1B706B7291}" destId="{2FBB2829-12A7-4B7D-B1E0-4A26E6BE9248}" srcOrd="0" destOrd="0" presId="urn:microsoft.com/office/officeart/2005/8/layout/bProcess4"/>
    <dgm:cxn modelId="{0C2A6700-A8C4-4D9F-A02F-0E6A2E567893}" type="presParOf" srcId="{0C7AC2C9-C51B-49A4-812F-9A1B706B7291}" destId="{C0E71E13-1C13-4C36-AA2B-2EF7946A5601}" srcOrd="1" destOrd="0" presId="urn:microsoft.com/office/officeart/2005/8/layout/bProcess4"/>
    <dgm:cxn modelId="{7DEC532B-3B9C-4847-B135-F6615AA3BCE2}" type="presParOf" srcId="{45E40837-6E96-4981-839F-7C579B8BE447}" destId="{D740E417-7C7A-4F11-A66B-2617FA613FBF}" srcOrd="7" destOrd="0" presId="urn:microsoft.com/office/officeart/2005/8/layout/bProcess4"/>
    <dgm:cxn modelId="{33101E04-F6EB-47F3-BD00-084F1F27F969}" type="presParOf" srcId="{45E40837-6E96-4981-839F-7C579B8BE447}" destId="{A80B9CAE-AB91-4EDF-911F-80DD55A404C1}" srcOrd="8" destOrd="0" presId="urn:microsoft.com/office/officeart/2005/8/layout/bProcess4"/>
    <dgm:cxn modelId="{73F2BA99-4A3D-4CA3-8BF7-4F6E406C3A40}" type="presParOf" srcId="{A80B9CAE-AB91-4EDF-911F-80DD55A404C1}" destId="{845986B9-A2AA-433E-8B8C-83D375050488}" srcOrd="0" destOrd="0" presId="urn:microsoft.com/office/officeart/2005/8/layout/bProcess4"/>
    <dgm:cxn modelId="{643C53FB-BB31-41DA-891B-7ED48994F9C4}" type="presParOf" srcId="{A80B9CAE-AB91-4EDF-911F-80DD55A404C1}" destId="{A4DFF521-6BB2-46B1-8597-EDE962D1882A}" srcOrd="1" destOrd="0" presId="urn:microsoft.com/office/officeart/2005/8/layout/bProcess4"/>
    <dgm:cxn modelId="{FBA346C5-8AE3-49A3-9425-223D253C6F0C}" type="presParOf" srcId="{45E40837-6E96-4981-839F-7C579B8BE447}" destId="{8737A0C0-D54D-4104-B9A3-C4D3386AF9F4}" srcOrd="9" destOrd="0" presId="urn:microsoft.com/office/officeart/2005/8/layout/bProcess4"/>
    <dgm:cxn modelId="{89C7994A-C2BC-40E7-A17E-2B0088A63208}" type="presParOf" srcId="{45E40837-6E96-4981-839F-7C579B8BE447}" destId="{9AD34477-8407-4ADA-9230-11E074F1508C}" srcOrd="10" destOrd="0" presId="urn:microsoft.com/office/officeart/2005/8/layout/bProcess4"/>
    <dgm:cxn modelId="{DC45497C-6699-4D5F-B9D8-BEBE3509E3A9}" type="presParOf" srcId="{9AD34477-8407-4ADA-9230-11E074F1508C}" destId="{8CCE84F0-981E-41BD-A162-8A0A68679E1B}" srcOrd="0" destOrd="0" presId="urn:microsoft.com/office/officeart/2005/8/layout/bProcess4"/>
    <dgm:cxn modelId="{1EA87761-255E-48E0-B201-A4AD4995C3B0}" type="presParOf" srcId="{9AD34477-8407-4ADA-9230-11E074F1508C}" destId="{9969F1C0-2AF9-43AC-A7A0-8E304B97D4F4}" srcOrd="1" destOrd="0" presId="urn:microsoft.com/office/officeart/2005/8/layout/bProcess4"/>
    <dgm:cxn modelId="{C0E9423B-0A6A-4A97-9EFA-BD661E4740E5}" type="presParOf" srcId="{45E40837-6E96-4981-839F-7C579B8BE447}" destId="{4F42A310-1181-4525-A944-E8C0FFC1B725}" srcOrd="11" destOrd="0" presId="urn:microsoft.com/office/officeart/2005/8/layout/bProcess4"/>
    <dgm:cxn modelId="{BA77E2AD-ADAA-473F-AF9C-5D8313D875CB}" type="presParOf" srcId="{45E40837-6E96-4981-839F-7C579B8BE447}" destId="{CB9FF733-D09D-4F97-BC7F-B15497360412}" srcOrd="12" destOrd="0" presId="urn:microsoft.com/office/officeart/2005/8/layout/bProcess4"/>
    <dgm:cxn modelId="{545B87AF-A025-4588-88FA-46B46D7975F8}" type="presParOf" srcId="{CB9FF733-D09D-4F97-BC7F-B15497360412}" destId="{2B47ECC4-5D3D-4AD5-BF9E-75A3D8DA7A16}" srcOrd="0" destOrd="0" presId="urn:microsoft.com/office/officeart/2005/8/layout/bProcess4"/>
    <dgm:cxn modelId="{9A906B88-D14A-491D-80AE-3791272EBB1B}" type="presParOf" srcId="{CB9FF733-D09D-4F97-BC7F-B15497360412}" destId="{76D430DD-C429-4D09-B53C-DBF0A40C8B09}" srcOrd="1" destOrd="0" presId="urn:microsoft.com/office/officeart/2005/8/layout/bProcess4"/>
    <dgm:cxn modelId="{253BBC2D-6E3A-416F-B812-28733CCADF58}" type="presParOf" srcId="{45E40837-6E96-4981-839F-7C579B8BE447}" destId="{1813840C-04DA-4761-8318-EBC59D964CE1}" srcOrd="13" destOrd="0" presId="urn:microsoft.com/office/officeart/2005/8/layout/bProcess4"/>
    <dgm:cxn modelId="{1F64A9D0-3928-4F22-A374-7248A9AF693E}" type="presParOf" srcId="{45E40837-6E96-4981-839F-7C579B8BE447}" destId="{FE1C47F3-8ABB-4D1D-9D6B-B6124A3D3A24}" srcOrd="14" destOrd="0" presId="urn:microsoft.com/office/officeart/2005/8/layout/bProcess4"/>
    <dgm:cxn modelId="{B62BCE18-43B9-4589-A703-AAC383532DC8}" type="presParOf" srcId="{FE1C47F3-8ABB-4D1D-9D6B-B6124A3D3A24}" destId="{50A71F2C-665B-4F5C-8233-BA86B4BCDAA5}" srcOrd="0" destOrd="0" presId="urn:microsoft.com/office/officeart/2005/8/layout/bProcess4"/>
    <dgm:cxn modelId="{773BAACA-204E-45AF-B63B-6BDA39C5258C}" type="presParOf" srcId="{FE1C47F3-8ABB-4D1D-9D6B-B6124A3D3A24}" destId="{63C380DF-BE96-4BC9-9AB3-B06E6E7493D7}" srcOrd="1" destOrd="0" presId="urn:microsoft.com/office/officeart/2005/8/layout/bProcess4"/>
    <dgm:cxn modelId="{D2485047-3BDD-4315-96C9-D00FDAB4CD5D}" type="presParOf" srcId="{45E40837-6E96-4981-839F-7C579B8BE447}" destId="{2C736B95-5398-4D02-A1B6-6A1C0085E91F}" srcOrd="15" destOrd="0" presId="urn:microsoft.com/office/officeart/2005/8/layout/bProcess4"/>
    <dgm:cxn modelId="{E1BE2F8D-AD72-4BC3-A54B-EA148D74FF93}" type="presParOf" srcId="{45E40837-6E96-4981-839F-7C579B8BE447}" destId="{A75D85CA-F7C9-4701-8669-EF235FAFEEE3}" srcOrd="16" destOrd="0" presId="urn:microsoft.com/office/officeart/2005/8/layout/bProcess4"/>
    <dgm:cxn modelId="{15C66CA1-B021-4F09-B6B8-E7FA41B08FC3}" type="presParOf" srcId="{A75D85CA-F7C9-4701-8669-EF235FAFEEE3}" destId="{43D6388B-235F-43DC-824A-234F2562C7DB}" srcOrd="0" destOrd="0" presId="urn:microsoft.com/office/officeart/2005/8/layout/bProcess4"/>
    <dgm:cxn modelId="{D02FC76C-AB50-4C70-B346-BEB77101F617}" type="presParOf" srcId="{A75D85CA-F7C9-4701-8669-EF235FAFEEE3}" destId="{090C992B-C0F7-445D-9688-4FBBD38EB9E4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870D67-C1BB-45E0-938A-1CB42AE4BABC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574E44B-8150-4AF1-B050-2A03DCE36238}">
      <dgm:prSet/>
      <dgm:spPr/>
      <dgm:t>
        <a:bodyPr/>
        <a:lstStyle/>
        <a:p>
          <a:r>
            <a:rPr lang="en-CA"/>
            <a:t>There is a lot of syntax and some outdated features </a:t>
          </a:r>
          <a:endParaRPr lang="en-US"/>
        </a:p>
      </dgm:t>
    </dgm:pt>
    <dgm:pt modelId="{D3F4EE5A-861D-433C-B79C-4EE878FB27F2}" type="parTrans" cxnId="{FA0F79AB-558B-4FD5-918B-3617E2DE1EAB}">
      <dgm:prSet/>
      <dgm:spPr/>
      <dgm:t>
        <a:bodyPr/>
        <a:lstStyle/>
        <a:p>
          <a:endParaRPr lang="en-US"/>
        </a:p>
      </dgm:t>
    </dgm:pt>
    <dgm:pt modelId="{41EB2DA8-E06B-483C-8C92-21C20080D073}" type="sibTrans" cxnId="{FA0F79AB-558B-4FD5-918B-3617E2DE1EAB}">
      <dgm:prSet/>
      <dgm:spPr/>
      <dgm:t>
        <a:bodyPr/>
        <a:lstStyle/>
        <a:p>
          <a:endParaRPr lang="en-US"/>
        </a:p>
      </dgm:t>
    </dgm:pt>
    <dgm:pt modelId="{7ADD0CE2-2276-4A4F-A6A1-0F95797E7651}">
      <dgm:prSet/>
      <dgm:spPr/>
      <dgm:t>
        <a:bodyPr/>
        <a:lstStyle/>
        <a:p>
          <a:r>
            <a:rPr lang="en-CA"/>
            <a:t>Sometimes we need hacks to get good performance</a:t>
          </a:r>
          <a:endParaRPr lang="en-US"/>
        </a:p>
      </dgm:t>
    </dgm:pt>
    <dgm:pt modelId="{DDE3F436-30F5-4D42-A1FB-143F5B5B258E}" type="parTrans" cxnId="{95C2CC5D-A1DE-402D-B23B-91CC236A275B}">
      <dgm:prSet/>
      <dgm:spPr/>
      <dgm:t>
        <a:bodyPr/>
        <a:lstStyle/>
        <a:p>
          <a:endParaRPr lang="en-US"/>
        </a:p>
      </dgm:t>
    </dgm:pt>
    <dgm:pt modelId="{50E82A0C-CE82-425A-993A-88550E9DD9B6}" type="sibTrans" cxnId="{95C2CC5D-A1DE-402D-B23B-91CC236A275B}">
      <dgm:prSet/>
      <dgm:spPr/>
      <dgm:t>
        <a:bodyPr/>
        <a:lstStyle/>
        <a:p>
          <a:endParaRPr lang="en-US"/>
        </a:p>
      </dgm:t>
    </dgm:pt>
    <dgm:pt modelId="{B3DCA107-2988-40E9-9F18-D88EF4BC1EDC}">
      <dgm:prSet/>
      <dgm:spPr/>
      <dgm:t>
        <a:bodyPr/>
        <a:lstStyle/>
        <a:p>
          <a:r>
            <a:rPr lang="en-CA"/>
            <a:t>Not a great user experience when run in the browser</a:t>
          </a:r>
          <a:endParaRPr lang="en-US"/>
        </a:p>
      </dgm:t>
    </dgm:pt>
    <dgm:pt modelId="{066CF24D-F3E1-4300-A1A1-25EC2BE91184}" type="parTrans" cxnId="{6FC82162-25C6-4891-AAC7-84BBDD2D8370}">
      <dgm:prSet/>
      <dgm:spPr/>
      <dgm:t>
        <a:bodyPr/>
        <a:lstStyle/>
        <a:p>
          <a:endParaRPr lang="en-US"/>
        </a:p>
      </dgm:t>
    </dgm:pt>
    <dgm:pt modelId="{E113A660-D389-405B-A57A-B489C0DE35E4}" type="sibTrans" cxnId="{6FC82162-25C6-4891-AAC7-84BBDD2D8370}">
      <dgm:prSet/>
      <dgm:spPr/>
      <dgm:t>
        <a:bodyPr/>
        <a:lstStyle/>
        <a:p>
          <a:endParaRPr lang="en-US"/>
        </a:p>
      </dgm:t>
    </dgm:pt>
    <dgm:pt modelId="{41955963-8C31-406F-A182-9F66C4E53B39}">
      <dgm:prSet/>
      <dgm:spPr/>
      <dgm:t>
        <a:bodyPr/>
        <a:lstStyle/>
        <a:p>
          <a:r>
            <a:rPr lang="en-CA"/>
            <a:t>Have to restart application sometimes </a:t>
          </a:r>
          <a:endParaRPr lang="en-US"/>
        </a:p>
      </dgm:t>
    </dgm:pt>
    <dgm:pt modelId="{2B0F203B-63F3-4473-9F52-A04E47D62682}" type="parTrans" cxnId="{3E8FA94E-5B1D-4F78-8608-592A2C8DA9BC}">
      <dgm:prSet/>
      <dgm:spPr/>
      <dgm:t>
        <a:bodyPr/>
        <a:lstStyle/>
        <a:p>
          <a:endParaRPr lang="en-US"/>
        </a:p>
      </dgm:t>
    </dgm:pt>
    <dgm:pt modelId="{62BCF168-D5B5-43A8-8663-CBEF360F5E8E}" type="sibTrans" cxnId="{3E8FA94E-5B1D-4F78-8608-592A2C8DA9BC}">
      <dgm:prSet/>
      <dgm:spPr/>
      <dgm:t>
        <a:bodyPr/>
        <a:lstStyle/>
        <a:p>
          <a:endParaRPr lang="en-US"/>
        </a:p>
      </dgm:t>
    </dgm:pt>
    <dgm:pt modelId="{56309B87-7BAE-441F-9BCA-C5A36195451B}" type="pres">
      <dgm:prSet presAssocID="{78870D67-C1BB-45E0-938A-1CB42AE4BABC}" presName="linear" presStyleCnt="0">
        <dgm:presLayoutVars>
          <dgm:animLvl val="lvl"/>
          <dgm:resizeHandles val="exact"/>
        </dgm:presLayoutVars>
      </dgm:prSet>
      <dgm:spPr/>
    </dgm:pt>
    <dgm:pt modelId="{6C7EDBA0-DE92-4862-8837-CB336A759F3C}" type="pres">
      <dgm:prSet presAssocID="{7574E44B-8150-4AF1-B050-2A03DCE3623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DE285A-DF40-4BD9-A3BB-682045FFA9B3}" type="pres">
      <dgm:prSet presAssocID="{41EB2DA8-E06B-483C-8C92-21C20080D073}" presName="spacer" presStyleCnt="0"/>
      <dgm:spPr/>
    </dgm:pt>
    <dgm:pt modelId="{E1FC2D56-254C-4EC9-9910-F7D48CF0BAA9}" type="pres">
      <dgm:prSet presAssocID="{7ADD0CE2-2276-4A4F-A6A1-0F95797E76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F0EAE8-365B-42FD-B9D9-D83EDBDD5D99}" type="pres">
      <dgm:prSet presAssocID="{50E82A0C-CE82-425A-993A-88550E9DD9B6}" presName="spacer" presStyleCnt="0"/>
      <dgm:spPr/>
    </dgm:pt>
    <dgm:pt modelId="{1520D743-37B0-4C58-9208-964EFC24092F}" type="pres">
      <dgm:prSet presAssocID="{B3DCA107-2988-40E9-9F18-D88EF4BC1ED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16513C-AEA5-44F9-BDC5-C82B22811388}" type="pres">
      <dgm:prSet presAssocID="{E113A660-D389-405B-A57A-B489C0DE35E4}" presName="spacer" presStyleCnt="0"/>
      <dgm:spPr/>
    </dgm:pt>
    <dgm:pt modelId="{E1D09A66-1408-484E-A093-150F2FBA963E}" type="pres">
      <dgm:prSet presAssocID="{41955963-8C31-406F-A182-9F66C4E53B3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7EF1400-AC74-4A97-9C73-1FED97A084FF}" type="presOf" srcId="{41955963-8C31-406F-A182-9F66C4E53B39}" destId="{E1D09A66-1408-484E-A093-150F2FBA963E}" srcOrd="0" destOrd="0" presId="urn:microsoft.com/office/officeart/2005/8/layout/vList2"/>
    <dgm:cxn modelId="{95C2CC5D-A1DE-402D-B23B-91CC236A275B}" srcId="{78870D67-C1BB-45E0-938A-1CB42AE4BABC}" destId="{7ADD0CE2-2276-4A4F-A6A1-0F95797E7651}" srcOrd="1" destOrd="0" parTransId="{DDE3F436-30F5-4D42-A1FB-143F5B5B258E}" sibTransId="{50E82A0C-CE82-425A-993A-88550E9DD9B6}"/>
    <dgm:cxn modelId="{6FC82162-25C6-4891-AAC7-84BBDD2D8370}" srcId="{78870D67-C1BB-45E0-938A-1CB42AE4BABC}" destId="{B3DCA107-2988-40E9-9F18-D88EF4BC1EDC}" srcOrd="2" destOrd="0" parTransId="{066CF24D-F3E1-4300-A1A1-25EC2BE91184}" sibTransId="{E113A660-D389-405B-A57A-B489C0DE35E4}"/>
    <dgm:cxn modelId="{3E8FA94E-5B1D-4F78-8608-592A2C8DA9BC}" srcId="{78870D67-C1BB-45E0-938A-1CB42AE4BABC}" destId="{41955963-8C31-406F-A182-9F66C4E53B39}" srcOrd="3" destOrd="0" parTransId="{2B0F203B-63F3-4473-9F52-A04E47D62682}" sibTransId="{62BCF168-D5B5-43A8-8663-CBEF360F5E8E}"/>
    <dgm:cxn modelId="{ACB32571-FDAF-4CCB-954E-3CC442F5953E}" type="presOf" srcId="{78870D67-C1BB-45E0-938A-1CB42AE4BABC}" destId="{56309B87-7BAE-441F-9BCA-C5A36195451B}" srcOrd="0" destOrd="0" presId="urn:microsoft.com/office/officeart/2005/8/layout/vList2"/>
    <dgm:cxn modelId="{FA0F79AB-558B-4FD5-918B-3617E2DE1EAB}" srcId="{78870D67-C1BB-45E0-938A-1CB42AE4BABC}" destId="{7574E44B-8150-4AF1-B050-2A03DCE36238}" srcOrd="0" destOrd="0" parTransId="{D3F4EE5A-861D-433C-B79C-4EE878FB27F2}" sibTransId="{41EB2DA8-E06B-483C-8C92-21C20080D073}"/>
    <dgm:cxn modelId="{F595D8D0-65EE-4D03-A3E0-2E8221B16746}" type="presOf" srcId="{B3DCA107-2988-40E9-9F18-D88EF4BC1EDC}" destId="{1520D743-37B0-4C58-9208-964EFC24092F}" srcOrd="0" destOrd="0" presId="urn:microsoft.com/office/officeart/2005/8/layout/vList2"/>
    <dgm:cxn modelId="{EFC4AEDB-B38B-40DB-A4AB-FFFA53EF3F98}" type="presOf" srcId="{7ADD0CE2-2276-4A4F-A6A1-0F95797E7651}" destId="{E1FC2D56-254C-4EC9-9910-F7D48CF0BAA9}" srcOrd="0" destOrd="0" presId="urn:microsoft.com/office/officeart/2005/8/layout/vList2"/>
    <dgm:cxn modelId="{33ED1DF0-F8AB-4D6A-A297-83D047DC4C15}" type="presOf" srcId="{7574E44B-8150-4AF1-B050-2A03DCE36238}" destId="{6C7EDBA0-DE92-4862-8837-CB336A759F3C}" srcOrd="0" destOrd="0" presId="urn:microsoft.com/office/officeart/2005/8/layout/vList2"/>
    <dgm:cxn modelId="{9C2DCC2F-36AF-4CB3-9D60-114A303AF93E}" type="presParOf" srcId="{56309B87-7BAE-441F-9BCA-C5A36195451B}" destId="{6C7EDBA0-DE92-4862-8837-CB336A759F3C}" srcOrd="0" destOrd="0" presId="urn:microsoft.com/office/officeart/2005/8/layout/vList2"/>
    <dgm:cxn modelId="{1C416701-AB97-4136-A53F-5FBF99D82F5C}" type="presParOf" srcId="{56309B87-7BAE-441F-9BCA-C5A36195451B}" destId="{1CDE285A-DF40-4BD9-A3BB-682045FFA9B3}" srcOrd="1" destOrd="0" presId="urn:microsoft.com/office/officeart/2005/8/layout/vList2"/>
    <dgm:cxn modelId="{F858B4BF-607F-4612-9135-D97F359D6DC9}" type="presParOf" srcId="{56309B87-7BAE-441F-9BCA-C5A36195451B}" destId="{E1FC2D56-254C-4EC9-9910-F7D48CF0BAA9}" srcOrd="2" destOrd="0" presId="urn:microsoft.com/office/officeart/2005/8/layout/vList2"/>
    <dgm:cxn modelId="{AB54C2E0-16CC-4DF2-8E05-EBF20742655D}" type="presParOf" srcId="{56309B87-7BAE-441F-9BCA-C5A36195451B}" destId="{CBF0EAE8-365B-42FD-B9D9-D83EDBDD5D99}" srcOrd="3" destOrd="0" presId="urn:microsoft.com/office/officeart/2005/8/layout/vList2"/>
    <dgm:cxn modelId="{ECC169ED-9034-4AA2-8573-33574D0C8535}" type="presParOf" srcId="{56309B87-7BAE-441F-9BCA-C5A36195451B}" destId="{1520D743-37B0-4C58-9208-964EFC24092F}" srcOrd="4" destOrd="0" presId="urn:microsoft.com/office/officeart/2005/8/layout/vList2"/>
    <dgm:cxn modelId="{A1D8AD2D-1014-45A9-9C94-F6428E39BE2B}" type="presParOf" srcId="{56309B87-7BAE-441F-9BCA-C5A36195451B}" destId="{4E16513C-AEA5-44F9-BDC5-C82B22811388}" srcOrd="5" destOrd="0" presId="urn:microsoft.com/office/officeart/2005/8/layout/vList2"/>
    <dgm:cxn modelId="{46E0C5A7-2417-4AF3-ABBF-03C4ED7166F9}" type="presParOf" srcId="{56309B87-7BAE-441F-9BCA-C5A36195451B}" destId="{E1D09A66-1408-484E-A093-150F2FBA963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79EA8A-A34C-4678-9D28-543158BC63D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D5A1EDA-DE18-4EC0-A329-745DD9D92D7F}">
      <dgm:prSet/>
      <dgm:spPr/>
      <dgm:t>
        <a:bodyPr/>
        <a:lstStyle/>
        <a:p>
          <a:r>
            <a:rPr lang="en-CA"/>
            <a:t>Microsoft Visual Studio</a:t>
          </a:r>
          <a:endParaRPr lang="en-US"/>
        </a:p>
      </dgm:t>
    </dgm:pt>
    <dgm:pt modelId="{1D24EFE4-F494-475C-9FE1-AD3CD24551B6}" type="parTrans" cxnId="{F87522E7-00EE-432C-9DFE-997BBB497B31}">
      <dgm:prSet/>
      <dgm:spPr/>
      <dgm:t>
        <a:bodyPr/>
        <a:lstStyle/>
        <a:p>
          <a:endParaRPr lang="en-US"/>
        </a:p>
      </dgm:t>
    </dgm:pt>
    <dgm:pt modelId="{E00CBBC4-6FEB-452A-85BC-3E7BEB8FBDA6}" type="sibTrans" cxnId="{F87522E7-00EE-432C-9DFE-997BBB497B31}">
      <dgm:prSet/>
      <dgm:spPr/>
      <dgm:t>
        <a:bodyPr/>
        <a:lstStyle/>
        <a:p>
          <a:endParaRPr lang="en-US"/>
        </a:p>
      </dgm:t>
    </dgm:pt>
    <dgm:pt modelId="{FDDB3057-98CC-45AB-BF22-04F14355A645}">
      <dgm:prSet/>
      <dgm:spPr/>
      <dgm:t>
        <a:bodyPr/>
        <a:lstStyle/>
        <a:p>
          <a:r>
            <a:rPr lang="en-CA"/>
            <a:t>Microsoft Visual Code</a:t>
          </a:r>
          <a:endParaRPr lang="en-US"/>
        </a:p>
      </dgm:t>
    </dgm:pt>
    <dgm:pt modelId="{5EC6B231-E2DD-4D29-AD64-C6CFA49114B1}" type="parTrans" cxnId="{F01DFD5D-DED0-46CF-96B5-017705CEBB18}">
      <dgm:prSet/>
      <dgm:spPr/>
      <dgm:t>
        <a:bodyPr/>
        <a:lstStyle/>
        <a:p>
          <a:endParaRPr lang="en-US"/>
        </a:p>
      </dgm:t>
    </dgm:pt>
    <dgm:pt modelId="{ABED52B1-0101-42BE-9AE8-2159DE887CFD}" type="sibTrans" cxnId="{F01DFD5D-DED0-46CF-96B5-017705CEBB18}">
      <dgm:prSet/>
      <dgm:spPr/>
      <dgm:t>
        <a:bodyPr/>
        <a:lstStyle/>
        <a:p>
          <a:endParaRPr lang="en-US"/>
        </a:p>
      </dgm:t>
    </dgm:pt>
    <dgm:pt modelId="{B6546832-AE7F-4810-9ECC-31F1D9313109}">
      <dgm:prSet/>
      <dgm:spPr/>
      <dgm:t>
        <a:bodyPr/>
        <a:lstStyle/>
        <a:p>
          <a:r>
            <a:rPr lang="en-CA"/>
            <a:t>JetBrains Rider</a:t>
          </a:r>
          <a:endParaRPr lang="en-US"/>
        </a:p>
      </dgm:t>
    </dgm:pt>
    <dgm:pt modelId="{45B6FFF2-4B7D-4BE6-9C99-5FBA912B2576}" type="parTrans" cxnId="{9D13BF27-23D1-4CBD-895E-F05901D15B2C}">
      <dgm:prSet/>
      <dgm:spPr/>
      <dgm:t>
        <a:bodyPr/>
        <a:lstStyle/>
        <a:p>
          <a:endParaRPr lang="en-US"/>
        </a:p>
      </dgm:t>
    </dgm:pt>
    <dgm:pt modelId="{46230624-BEA4-45B5-A8AC-9625A6B9E6BD}" type="sibTrans" cxnId="{9D13BF27-23D1-4CBD-895E-F05901D15B2C}">
      <dgm:prSet/>
      <dgm:spPr/>
      <dgm:t>
        <a:bodyPr/>
        <a:lstStyle/>
        <a:p>
          <a:endParaRPr lang="en-US"/>
        </a:p>
      </dgm:t>
    </dgm:pt>
    <dgm:pt modelId="{73575B2D-7828-4AC6-92B2-403572AE9C54}" type="pres">
      <dgm:prSet presAssocID="{5C79EA8A-A34C-4678-9D28-543158BC63D5}" presName="linear" presStyleCnt="0">
        <dgm:presLayoutVars>
          <dgm:animLvl val="lvl"/>
          <dgm:resizeHandles val="exact"/>
        </dgm:presLayoutVars>
      </dgm:prSet>
      <dgm:spPr/>
    </dgm:pt>
    <dgm:pt modelId="{908FAA2F-5A5A-409E-A500-1B30B9CE27A4}" type="pres">
      <dgm:prSet presAssocID="{3D5A1EDA-DE18-4EC0-A329-745DD9D92D7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42E00B-03CD-44C7-AD9E-CA6B7652D746}" type="pres">
      <dgm:prSet presAssocID="{E00CBBC4-6FEB-452A-85BC-3E7BEB8FBDA6}" presName="spacer" presStyleCnt="0"/>
      <dgm:spPr/>
    </dgm:pt>
    <dgm:pt modelId="{2686CDF7-6A88-446C-A621-87A4CE6FF454}" type="pres">
      <dgm:prSet presAssocID="{FDDB3057-98CC-45AB-BF22-04F14355A64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FA9C93F-116F-4C1D-9690-4A8587682B4C}" type="pres">
      <dgm:prSet presAssocID="{ABED52B1-0101-42BE-9AE8-2159DE887CFD}" presName="spacer" presStyleCnt="0"/>
      <dgm:spPr/>
    </dgm:pt>
    <dgm:pt modelId="{C04E1FC1-DA51-40FB-944F-CEFB37E7A738}" type="pres">
      <dgm:prSet presAssocID="{B6546832-AE7F-4810-9ECC-31F1D931310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D13BF27-23D1-4CBD-895E-F05901D15B2C}" srcId="{5C79EA8A-A34C-4678-9D28-543158BC63D5}" destId="{B6546832-AE7F-4810-9ECC-31F1D9313109}" srcOrd="2" destOrd="0" parTransId="{45B6FFF2-4B7D-4BE6-9C99-5FBA912B2576}" sibTransId="{46230624-BEA4-45B5-A8AC-9625A6B9E6BD}"/>
    <dgm:cxn modelId="{F01DFD5D-DED0-46CF-96B5-017705CEBB18}" srcId="{5C79EA8A-A34C-4678-9D28-543158BC63D5}" destId="{FDDB3057-98CC-45AB-BF22-04F14355A645}" srcOrd="1" destOrd="0" parTransId="{5EC6B231-E2DD-4D29-AD64-C6CFA49114B1}" sibTransId="{ABED52B1-0101-42BE-9AE8-2159DE887CFD}"/>
    <dgm:cxn modelId="{BE6E914C-242E-425A-998E-3CF10ECB3EE6}" type="presOf" srcId="{B6546832-AE7F-4810-9ECC-31F1D9313109}" destId="{C04E1FC1-DA51-40FB-944F-CEFB37E7A738}" srcOrd="0" destOrd="0" presId="urn:microsoft.com/office/officeart/2005/8/layout/vList2"/>
    <dgm:cxn modelId="{D37E4A5A-2A2F-4EE0-A194-828A40D22ED2}" type="presOf" srcId="{3D5A1EDA-DE18-4EC0-A329-745DD9D92D7F}" destId="{908FAA2F-5A5A-409E-A500-1B30B9CE27A4}" srcOrd="0" destOrd="0" presId="urn:microsoft.com/office/officeart/2005/8/layout/vList2"/>
    <dgm:cxn modelId="{AEEA8BA3-6A08-490B-9E7F-937237C62E54}" type="presOf" srcId="{FDDB3057-98CC-45AB-BF22-04F14355A645}" destId="{2686CDF7-6A88-446C-A621-87A4CE6FF454}" srcOrd="0" destOrd="0" presId="urn:microsoft.com/office/officeart/2005/8/layout/vList2"/>
    <dgm:cxn modelId="{F87522E7-00EE-432C-9DFE-997BBB497B31}" srcId="{5C79EA8A-A34C-4678-9D28-543158BC63D5}" destId="{3D5A1EDA-DE18-4EC0-A329-745DD9D92D7F}" srcOrd="0" destOrd="0" parTransId="{1D24EFE4-F494-475C-9FE1-AD3CD24551B6}" sibTransId="{E00CBBC4-6FEB-452A-85BC-3E7BEB8FBDA6}"/>
    <dgm:cxn modelId="{E370FEF4-3DA4-4CF2-8FDD-98109E879D65}" type="presOf" srcId="{5C79EA8A-A34C-4678-9D28-543158BC63D5}" destId="{73575B2D-7828-4AC6-92B2-403572AE9C54}" srcOrd="0" destOrd="0" presId="urn:microsoft.com/office/officeart/2005/8/layout/vList2"/>
    <dgm:cxn modelId="{8A97A4F6-08B2-409C-A308-554645118878}" type="presParOf" srcId="{73575B2D-7828-4AC6-92B2-403572AE9C54}" destId="{908FAA2F-5A5A-409E-A500-1B30B9CE27A4}" srcOrd="0" destOrd="0" presId="urn:microsoft.com/office/officeart/2005/8/layout/vList2"/>
    <dgm:cxn modelId="{3853F15C-5AB0-4720-8622-D99A16885148}" type="presParOf" srcId="{73575B2D-7828-4AC6-92B2-403572AE9C54}" destId="{2442E00B-03CD-44C7-AD9E-CA6B7652D746}" srcOrd="1" destOrd="0" presId="urn:microsoft.com/office/officeart/2005/8/layout/vList2"/>
    <dgm:cxn modelId="{5AAC9E45-42D8-432C-A0B5-0CFB8122C818}" type="presParOf" srcId="{73575B2D-7828-4AC6-92B2-403572AE9C54}" destId="{2686CDF7-6A88-446C-A621-87A4CE6FF454}" srcOrd="2" destOrd="0" presId="urn:microsoft.com/office/officeart/2005/8/layout/vList2"/>
    <dgm:cxn modelId="{AA04029F-8911-45DE-9989-7F214ABC8F5F}" type="presParOf" srcId="{73575B2D-7828-4AC6-92B2-403572AE9C54}" destId="{7FA9C93F-116F-4C1D-9690-4A8587682B4C}" srcOrd="3" destOrd="0" presId="urn:microsoft.com/office/officeart/2005/8/layout/vList2"/>
    <dgm:cxn modelId="{3FBBBEA9-83CD-4994-B9EA-AD8E575F5DF9}" type="presParOf" srcId="{73575B2D-7828-4AC6-92B2-403572AE9C54}" destId="{C04E1FC1-DA51-40FB-944F-CEFB37E7A7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D0ED8-AE03-48F9-B3E4-C2168F2622E8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3C513-9022-42A0-A856-6D8FFD668349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D17F3-43A3-4552-BF73-3B387DD08996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Introduction to C# programming and software development. </a:t>
          </a:r>
          <a:endParaRPr lang="en-US" sz="1900" kern="1200"/>
        </a:p>
      </dsp:txBody>
      <dsp:txXfrm>
        <a:off x="692764" y="1407"/>
        <a:ext cx="9822835" cy="599796"/>
      </dsp:txXfrm>
    </dsp:sp>
    <dsp:sp modelId="{F09E2E73-05F6-4F76-8712-A3CD4FA63D6C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9B785-EC7D-4375-BB96-28ACC742447B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66491-9764-458D-8F63-AA23AFAF7011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Goal start making things in C#, without being an expert. </a:t>
          </a:r>
          <a:endParaRPr lang="en-US" sz="1900" kern="1200"/>
        </a:p>
      </dsp:txBody>
      <dsp:txXfrm>
        <a:off x="692764" y="751152"/>
        <a:ext cx="9822835" cy="599796"/>
      </dsp:txXfrm>
    </dsp:sp>
    <dsp:sp modelId="{FD84CCC9-4C58-4572-9779-D0E3801A3579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FF980A-B17A-44F3-A8F0-0BF988E338FC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26148-13A4-4FF7-AAE0-5000784B05FA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Not enough time to teach a lot </a:t>
          </a:r>
          <a:endParaRPr lang="en-US" sz="1900" kern="1200"/>
        </a:p>
      </dsp:txBody>
      <dsp:txXfrm>
        <a:off x="692764" y="1500898"/>
        <a:ext cx="9822835" cy="599796"/>
      </dsp:txXfrm>
    </dsp:sp>
    <dsp:sp modelId="{C6F8EB98-3235-42BE-891B-A4060BA527A7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0CBA0-C64B-4B50-8FBE-63CD2A9F51B4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6074B0-EFA3-4132-BEFB-4F5667EE4972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Providing lots of examples for you to play with</a:t>
          </a:r>
          <a:endParaRPr lang="en-US" sz="1900" kern="1200"/>
        </a:p>
      </dsp:txBody>
      <dsp:txXfrm>
        <a:off x="692764" y="2250643"/>
        <a:ext cx="9822835" cy="599796"/>
      </dsp:txXfrm>
    </dsp:sp>
    <dsp:sp modelId="{969C3180-230F-484C-BB80-FDF99559B1CE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2F41C-1EC1-47A9-88CA-7ED51FC49DE6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007BE-8F10-4E5F-94EE-0F1357D4FDE9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Designed especially for construction technology professionals </a:t>
          </a:r>
          <a:endParaRPr lang="en-US" sz="1900" kern="1200"/>
        </a:p>
      </dsp:txBody>
      <dsp:txXfrm>
        <a:off x="692764" y="3000388"/>
        <a:ext cx="9822835" cy="599796"/>
      </dsp:txXfrm>
    </dsp:sp>
    <dsp:sp modelId="{E87B9B48-F9F3-48D0-BB81-0051D2DE9CDB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6B28B-107B-40B2-94B9-1EDEB6796E4E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C4791-1D2E-494B-A4AB-5C416D30405B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Recommended IDE is “Visual Studio 2022 Community” </a:t>
          </a:r>
          <a:endParaRPr lang="en-US" sz="1900" kern="1200"/>
        </a:p>
      </dsp:txBody>
      <dsp:txXfrm>
        <a:off x="692764" y="3750134"/>
        <a:ext cx="9822835" cy="5997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E91D6-C4BB-4F11-A38C-838B8ED61A9C}">
      <dsp:nvSpPr>
        <dsp:cNvPr id="0" name=""/>
        <dsp:cNvSpPr/>
      </dsp:nvSpPr>
      <dsp:spPr>
        <a:xfrm>
          <a:off x="348623" y="11117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3A29A2-8EF3-4D28-8792-C803CD404745}">
      <dsp:nvSpPr>
        <dsp:cNvPr id="0" name=""/>
        <dsp:cNvSpPr/>
      </dsp:nvSpPr>
      <dsp:spPr>
        <a:xfrm>
          <a:off x="518247" y="180742"/>
          <a:ext cx="468486" cy="468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F79FA-D2BC-48FB-B70D-3EA15A63D509}">
      <dsp:nvSpPr>
        <dsp:cNvPr id="0" name=""/>
        <dsp:cNvSpPr/>
      </dsp:nvSpPr>
      <dsp:spPr>
        <a:xfrm>
          <a:off x="1329445" y="11117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Read or Write to a File or Stream</a:t>
          </a:r>
          <a:endParaRPr lang="en-US" sz="1900" kern="1200" dirty="0"/>
        </a:p>
      </dsp:txBody>
      <dsp:txXfrm>
        <a:off x="1329445" y="11117"/>
        <a:ext cx="1903949" cy="807736"/>
      </dsp:txXfrm>
    </dsp:sp>
    <dsp:sp modelId="{18C37B83-D670-492D-AF52-070297C595B3}">
      <dsp:nvSpPr>
        <dsp:cNvPr id="0" name=""/>
        <dsp:cNvSpPr/>
      </dsp:nvSpPr>
      <dsp:spPr>
        <a:xfrm>
          <a:off x="3565143" y="11117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45A33-6E51-4CB5-997B-E1E7D58B5A82}">
      <dsp:nvSpPr>
        <dsp:cNvPr id="0" name=""/>
        <dsp:cNvSpPr/>
      </dsp:nvSpPr>
      <dsp:spPr>
        <a:xfrm>
          <a:off x="3734768" y="180742"/>
          <a:ext cx="468486" cy="4684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110D12-7AED-4C08-89FE-E1FF0A21B7E4}">
      <dsp:nvSpPr>
        <dsp:cNvPr id="0" name=""/>
        <dsp:cNvSpPr/>
      </dsp:nvSpPr>
      <dsp:spPr>
        <a:xfrm>
          <a:off x="4545966" y="11117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Respond to network requests</a:t>
          </a:r>
          <a:endParaRPr lang="en-US" sz="1900" kern="1200" dirty="0"/>
        </a:p>
      </dsp:txBody>
      <dsp:txXfrm>
        <a:off x="4545966" y="11117"/>
        <a:ext cx="1903949" cy="807736"/>
      </dsp:txXfrm>
    </dsp:sp>
    <dsp:sp modelId="{DAE1889C-C741-4E7C-9C8C-5020C9BBE618}">
      <dsp:nvSpPr>
        <dsp:cNvPr id="0" name=""/>
        <dsp:cNvSpPr/>
      </dsp:nvSpPr>
      <dsp:spPr>
        <a:xfrm>
          <a:off x="348623" y="1448740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90478-249E-423A-902C-4B59012AC6C3}">
      <dsp:nvSpPr>
        <dsp:cNvPr id="0" name=""/>
        <dsp:cNvSpPr/>
      </dsp:nvSpPr>
      <dsp:spPr>
        <a:xfrm>
          <a:off x="518247" y="1618365"/>
          <a:ext cx="468486" cy="4684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BF0F6-B7AB-4E4D-8133-ABDAA4CB31A4}">
      <dsp:nvSpPr>
        <dsp:cNvPr id="0" name=""/>
        <dsp:cNvSpPr/>
      </dsp:nvSpPr>
      <dsp:spPr>
        <a:xfrm>
          <a:off x="1329445" y="1448740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Perform a Computation</a:t>
          </a:r>
          <a:endParaRPr lang="en-US" sz="1900" kern="1200" dirty="0"/>
        </a:p>
      </dsp:txBody>
      <dsp:txXfrm>
        <a:off x="1329445" y="1448740"/>
        <a:ext cx="1903949" cy="807736"/>
      </dsp:txXfrm>
    </dsp:sp>
    <dsp:sp modelId="{1C5690B5-75BB-484D-8BF4-3C33C13C0300}">
      <dsp:nvSpPr>
        <dsp:cNvPr id="0" name=""/>
        <dsp:cNvSpPr/>
      </dsp:nvSpPr>
      <dsp:spPr>
        <a:xfrm>
          <a:off x="3565143" y="1448740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9CF6E-099F-4F94-A0D7-10EF2F78BAA4}">
      <dsp:nvSpPr>
        <dsp:cNvPr id="0" name=""/>
        <dsp:cNvSpPr/>
      </dsp:nvSpPr>
      <dsp:spPr>
        <a:xfrm>
          <a:off x="3734768" y="1618365"/>
          <a:ext cx="468486" cy="4684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897D9-5CDC-42D6-8738-6D35133C91C3}">
      <dsp:nvSpPr>
        <dsp:cNvPr id="0" name=""/>
        <dsp:cNvSpPr/>
      </dsp:nvSpPr>
      <dsp:spPr>
        <a:xfrm>
          <a:off x="4545966" y="1448740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Launch a Process </a:t>
          </a:r>
          <a:endParaRPr lang="en-US" sz="1900" kern="1200"/>
        </a:p>
      </dsp:txBody>
      <dsp:txXfrm>
        <a:off x="4545966" y="1448740"/>
        <a:ext cx="1903949" cy="807736"/>
      </dsp:txXfrm>
    </dsp:sp>
    <dsp:sp modelId="{54E0A909-43D3-458F-BBB3-723838D551B1}">
      <dsp:nvSpPr>
        <dsp:cNvPr id="0" name=""/>
        <dsp:cNvSpPr/>
      </dsp:nvSpPr>
      <dsp:spPr>
        <a:xfrm>
          <a:off x="348623" y="2886363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61C5A-0699-4CE6-A737-E32A96741FFB}">
      <dsp:nvSpPr>
        <dsp:cNvPr id="0" name=""/>
        <dsp:cNvSpPr/>
      </dsp:nvSpPr>
      <dsp:spPr>
        <a:xfrm>
          <a:off x="518247" y="3055988"/>
          <a:ext cx="468486" cy="4684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51C4E-2B81-425E-8DC8-CCCF51BBD060}">
      <dsp:nvSpPr>
        <dsp:cNvPr id="0" name=""/>
        <dsp:cNvSpPr/>
      </dsp:nvSpPr>
      <dsp:spPr>
        <a:xfrm>
          <a:off x="1329445" y="2886363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Examine/set environment variables </a:t>
          </a:r>
          <a:endParaRPr lang="en-US" sz="1900" kern="1200" dirty="0"/>
        </a:p>
      </dsp:txBody>
      <dsp:txXfrm>
        <a:off x="1329445" y="2886363"/>
        <a:ext cx="1903949" cy="807736"/>
      </dsp:txXfrm>
    </dsp:sp>
    <dsp:sp modelId="{F4FE8E4A-5922-4C2A-BEA1-E7976FB76B55}">
      <dsp:nvSpPr>
        <dsp:cNvPr id="0" name=""/>
        <dsp:cNvSpPr/>
      </dsp:nvSpPr>
      <dsp:spPr>
        <a:xfrm>
          <a:off x="3565143" y="2886363"/>
          <a:ext cx="807736" cy="80773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6D3DFE-02A5-487C-9949-9E6766FAA91E}">
      <dsp:nvSpPr>
        <dsp:cNvPr id="0" name=""/>
        <dsp:cNvSpPr/>
      </dsp:nvSpPr>
      <dsp:spPr>
        <a:xfrm>
          <a:off x="3734768" y="3055988"/>
          <a:ext cx="468486" cy="4684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359BC-C74A-4FAB-A68B-3D907F4245EF}">
      <dsp:nvSpPr>
        <dsp:cNvPr id="0" name=""/>
        <dsp:cNvSpPr/>
      </dsp:nvSpPr>
      <dsp:spPr>
        <a:xfrm>
          <a:off x="4545966" y="2886363"/>
          <a:ext cx="1903949" cy="807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Parse command-line arguments</a:t>
          </a:r>
          <a:endParaRPr lang="en-US" sz="1900" kern="1200" dirty="0"/>
        </a:p>
      </dsp:txBody>
      <dsp:txXfrm>
        <a:off x="4545966" y="2886363"/>
        <a:ext cx="1903949" cy="8077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5E982-10BB-4923-8006-7F5F9608A7FE}">
      <dsp:nvSpPr>
        <dsp:cNvPr id="0" name=""/>
        <dsp:cNvSpPr/>
      </dsp:nvSpPr>
      <dsp:spPr>
        <a:xfrm>
          <a:off x="765914" y="51073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96427-34CF-4C49-81E2-AD065503CFFF}">
      <dsp:nvSpPr>
        <dsp:cNvPr id="0" name=""/>
        <dsp:cNvSpPr/>
      </dsp:nvSpPr>
      <dsp:spPr>
        <a:xfrm>
          <a:off x="765914" y="215910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 marker assigned to a statement that triggers debugger to pause.</a:t>
          </a:r>
        </a:p>
      </dsp:txBody>
      <dsp:txXfrm>
        <a:off x="765914" y="2159102"/>
        <a:ext cx="4320000" cy="648000"/>
      </dsp:txXfrm>
    </dsp:sp>
    <dsp:sp modelId="{936AE44F-0660-4082-B677-7A61A0D1C8A3}">
      <dsp:nvSpPr>
        <dsp:cNvPr id="0" name=""/>
        <dsp:cNvSpPr/>
      </dsp:nvSpPr>
      <dsp:spPr>
        <a:xfrm>
          <a:off x="765914" y="2870529"/>
          <a:ext cx="4320000" cy="811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Exceptions also can trigger debugger pauses </a:t>
          </a:r>
        </a:p>
      </dsp:txBody>
      <dsp:txXfrm>
        <a:off x="765914" y="2870529"/>
        <a:ext cx="4320000" cy="811540"/>
      </dsp:txXfrm>
    </dsp:sp>
    <dsp:sp modelId="{9E4234DF-80D7-46F0-B467-601D42361115}">
      <dsp:nvSpPr>
        <dsp:cNvPr id="0" name=""/>
        <dsp:cNvSpPr/>
      </dsp:nvSpPr>
      <dsp:spPr>
        <a:xfrm>
          <a:off x="5841914" y="51073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F6834-DDC3-4D53-89D4-D4C0CC0F94CB}">
      <dsp:nvSpPr>
        <dsp:cNvPr id="0" name=""/>
        <dsp:cNvSpPr/>
      </dsp:nvSpPr>
      <dsp:spPr>
        <a:xfrm>
          <a:off x="5841914" y="215910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Programmatically you can use: </a:t>
          </a:r>
        </a:p>
      </dsp:txBody>
      <dsp:txXfrm>
        <a:off x="5841914" y="2159102"/>
        <a:ext cx="4320000" cy="648000"/>
      </dsp:txXfrm>
    </dsp:sp>
    <dsp:sp modelId="{A16E14F5-42DD-4238-9640-8F6B370A9558}">
      <dsp:nvSpPr>
        <dsp:cNvPr id="0" name=""/>
        <dsp:cNvSpPr/>
      </dsp:nvSpPr>
      <dsp:spPr>
        <a:xfrm>
          <a:off x="5841914" y="2870529"/>
          <a:ext cx="4320000" cy="811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Debugger.Break</a:t>
          </a:r>
          <a:r>
            <a:rPr lang="en-US" sz="1700" kern="1200" dirty="0"/>
            <a:t>() to pause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Debugger.Launch</a:t>
          </a:r>
          <a:r>
            <a:rPr lang="en-US" sz="1700" kern="1200" dirty="0"/>
            <a:t>() to launch and attach debugger</a:t>
          </a:r>
        </a:p>
      </dsp:txBody>
      <dsp:txXfrm>
        <a:off x="5841914" y="2870529"/>
        <a:ext cx="4320000" cy="8115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6348C-EA7D-4BD5-A4B8-2A6351D0430F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ADFB81-2D18-4200-9545-42721D7D0141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Tests are a powerful debugging tool </a:t>
          </a:r>
          <a:endParaRPr lang="en-US" sz="1700" kern="1200"/>
        </a:p>
      </dsp:txBody>
      <dsp:txXfrm>
        <a:off x="100682" y="2427484"/>
        <a:ext cx="2370489" cy="720000"/>
      </dsp:txXfrm>
    </dsp:sp>
    <dsp:sp modelId="{B7A53424-0BBB-4204-AB67-F2B0657DF72F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F1862-4E51-4714-B880-C429BF7EE6FA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Check that functions do what you think they should</a:t>
          </a:r>
          <a:endParaRPr lang="en-US" sz="1700" kern="1200"/>
        </a:p>
      </dsp:txBody>
      <dsp:txXfrm>
        <a:off x="2886007" y="2427484"/>
        <a:ext cx="2370489" cy="720000"/>
      </dsp:txXfrm>
    </dsp:sp>
    <dsp:sp modelId="{88407437-5213-4EEB-99D0-EF994E6AA7FB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35AE6-66F1-4620-A0C8-2B6EAAE2B563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Can be used to do exploratory coding </a:t>
          </a:r>
          <a:endParaRPr lang="en-US" sz="1700" kern="1200"/>
        </a:p>
      </dsp:txBody>
      <dsp:txXfrm>
        <a:off x="5671332" y="2427484"/>
        <a:ext cx="2370489" cy="720000"/>
      </dsp:txXfrm>
    </dsp:sp>
    <dsp:sp modelId="{1CFA25CB-B493-4B8F-83AB-8F909E7E8FBF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BAA0A-D098-494C-83A6-944D2F253E39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Can also be used to write one-off tools, without creating a project </a:t>
          </a:r>
          <a:endParaRPr lang="en-US" sz="1700" kern="1200"/>
        </a:p>
      </dsp:txBody>
      <dsp:txXfrm>
        <a:off x="8456657" y="2427484"/>
        <a:ext cx="2370489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1CF7C-81F9-4435-BACC-F696D817609C}">
      <dsp:nvSpPr>
        <dsp:cNvPr id="0" name=""/>
        <dsp:cNvSpPr/>
      </dsp:nvSpPr>
      <dsp:spPr>
        <a:xfrm>
          <a:off x="3496905" y="1842"/>
          <a:ext cx="3934018" cy="805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Compatible with .NET 4.7, .NET Core 2.1, and Unity 2018.3</a:t>
          </a:r>
          <a:endParaRPr lang="en-US" sz="2100" kern="1200"/>
        </a:p>
      </dsp:txBody>
      <dsp:txXfrm>
        <a:off x="3536231" y="41168"/>
        <a:ext cx="3855366" cy="726947"/>
      </dsp:txXfrm>
    </dsp:sp>
    <dsp:sp modelId="{5E81BC0B-A12A-47F4-8838-D86406E4EEDB}">
      <dsp:nvSpPr>
        <dsp:cNvPr id="0" name=""/>
        <dsp:cNvSpPr/>
      </dsp:nvSpPr>
      <dsp:spPr>
        <a:xfrm>
          <a:off x="3496905" y="847722"/>
          <a:ext cx="3934018" cy="805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Compatible with C# 7.3</a:t>
          </a:r>
          <a:endParaRPr lang="en-US" sz="2100" kern="1200"/>
        </a:p>
      </dsp:txBody>
      <dsp:txXfrm>
        <a:off x="3536231" y="887048"/>
        <a:ext cx="3855366" cy="726947"/>
      </dsp:txXfrm>
    </dsp:sp>
    <dsp:sp modelId="{99E5AEE3-5029-4170-9262-F2CB054B2F9B}">
      <dsp:nvSpPr>
        <dsp:cNvPr id="0" name=""/>
        <dsp:cNvSpPr/>
      </dsp:nvSpPr>
      <dsp:spPr>
        <a:xfrm>
          <a:off x="3496905" y="1693602"/>
          <a:ext cx="3934018" cy="8055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But, only for libraries not executables or tests</a:t>
          </a:r>
          <a:endParaRPr lang="en-US" sz="2100" kern="1200" dirty="0"/>
        </a:p>
      </dsp:txBody>
      <dsp:txXfrm>
        <a:off x="3536231" y="1732928"/>
        <a:ext cx="3855366" cy="726947"/>
      </dsp:txXfrm>
    </dsp:sp>
    <dsp:sp modelId="{885A972A-81DC-4387-BA38-371FED9B8D73}">
      <dsp:nvSpPr>
        <dsp:cNvPr id="0" name=""/>
        <dsp:cNvSpPr/>
      </dsp:nvSpPr>
      <dsp:spPr>
        <a:xfrm>
          <a:off x="3496905" y="2539482"/>
          <a:ext cx="3934018" cy="8055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Great for cross platform compatible code</a:t>
          </a:r>
          <a:endParaRPr lang="en-US" sz="2100" kern="1200"/>
        </a:p>
      </dsp:txBody>
      <dsp:txXfrm>
        <a:off x="3536231" y="2578808"/>
        <a:ext cx="3855366" cy="726947"/>
      </dsp:txXfrm>
    </dsp:sp>
    <dsp:sp modelId="{986A5008-0067-4CC9-898E-CD59A6F42EA9}">
      <dsp:nvSpPr>
        <dsp:cNvPr id="0" name=""/>
        <dsp:cNvSpPr/>
      </dsp:nvSpPr>
      <dsp:spPr>
        <a:xfrm>
          <a:off x="3496905" y="3385362"/>
          <a:ext cx="3934018" cy="8055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Important for plug-ins to run on older versions of tools </a:t>
          </a:r>
          <a:endParaRPr lang="en-US" sz="2100" kern="1200"/>
        </a:p>
      </dsp:txBody>
      <dsp:txXfrm>
        <a:off x="3536231" y="3424688"/>
        <a:ext cx="3855366" cy="7269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51F92-4966-430B-ACA3-3DBF06B0BA3D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69A6A9-8300-4086-8CBC-529BF6E57DFA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191AF-9E2E-47F0-8624-C9F922D287C6}">
      <dsp:nvSpPr>
        <dsp:cNvPr id="0" name=""/>
        <dsp:cNvSpPr/>
      </dsp:nvSpPr>
      <dsp:spPr>
        <a:xfrm>
          <a:off x="1059754" y="430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WinForms is quickest to learn and start using.</a:t>
          </a:r>
          <a:endParaRPr lang="en-US" sz="1900" kern="1200"/>
        </a:p>
      </dsp:txBody>
      <dsp:txXfrm>
        <a:off x="1059754" y="4307"/>
        <a:ext cx="2863900" cy="917536"/>
      </dsp:txXfrm>
    </dsp:sp>
    <dsp:sp modelId="{D52E4119-DBB9-4D58-A7F9-8EA8994E7954}">
      <dsp:nvSpPr>
        <dsp:cNvPr id="0" name=""/>
        <dsp:cNvSpPr/>
      </dsp:nvSpPr>
      <dsp:spPr>
        <a:xfrm>
          <a:off x="3923655" y="430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For Windows only . </a:t>
          </a:r>
          <a:endParaRPr lang="en-US" sz="1100" kern="1200"/>
        </a:p>
      </dsp:txBody>
      <dsp:txXfrm>
        <a:off x="3923655" y="4307"/>
        <a:ext cx="2440568" cy="917536"/>
      </dsp:txXfrm>
    </dsp:sp>
    <dsp:sp modelId="{3C63BAC3-AB63-4A03-8F55-7D2CDF077429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91083-9178-4D4F-AADD-177423FEDADA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319B5-59EC-49C8-85EF-7922DC7234A8}">
      <dsp:nvSpPr>
        <dsp:cNvPr id="0" name=""/>
        <dsp:cNvSpPr/>
      </dsp:nvSpPr>
      <dsp:spPr>
        <a:xfrm>
          <a:off x="1059754" y="115122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WPF is significantly more powerful and flexible</a:t>
          </a:r>
          <a:endParaRPr lang="en-US" sz="1900" kern="1200"/>
        </a:p>
      </dsp:txBody>
      <dsp:txXfrm>
        <a:off x="1059754" y="1151227"/>
        <a:ext cx="2863900" cy="917536"/>
      </dsp:txXfrm>
    </dsp:sp>
    <dsp:sp modelId="{F1A59479-CF25-422C-9956-8EC6C31E4360}">
      <dsp:nvSpPr>
        <dsp:cNvPr id="0" name=""/>
        <dsp:cNvSpPr/>
      </dsp:nvSpPr>
      <dsp:spPr>
        <a:xfrm>
          <a:off x="3923655" y="115122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For Windows only </a:t>
          </a:r>
          <a:endParaRPr lang="en-US" sz="1100" kern="1200"/>
        </a:p>
      </dsp:txBody>
      <dsp:txXfrm>
        <a:off x="3923655" y="1151227"/>
        <a:ext cx="2440568" cy="917536"/>
      </dsp:txXfrm>
    </dsp:sp>
    <dsp:sp modelId="{7A30D20B-9D55-44F6-8D2B-4A65A0C84AA7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16BC-0FCF-4202-968E-EE6F7FD89EF2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EB25E-35D7-4805-866B-68F7AE793FB5}">
      <dsp:nvSpPr>
        <dsp:cNvPr id="0" name=""/>
        <dsp:cNvSpPr/>
      </dsp:nvSpPr>
      <dsp:spPr>
        <a:xfrm>
          <a:off x="1059754" y="2298147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MAUI is a cross-platform mobile app UI framework</a:t>
          </a:r>
          <a:endParaRPr lang="en-US" sz="1900" kern="1200" dirty="0"/>
        </a:p>
      </dsp:txBody>
      <dsp:txXfrm>
        <a:off x="1059754" y="2298147"/>
        <a:ext cx="2863900" cy="917536"/>
      </dsp:txXfrm>
    </dsp:sp>
    <dsp:sp modelId="{ADA7B92C-4CA5-4AC7-9CFF-0864A0D64379}">
      <dsp:nvSpPr>
        <dsp:cNvPr id="0" name=""/>
        <dsp:cNvSpPr/>
      </dsp:nvSpPr>
      <dsp:spPr>
        <a:xfrm>
          <a:off x="3923655" y="2298147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A successor to Xamarin</a:t>
          </a:r>
          <a:endParaRPr lang="en-US" sz="1100" kern="1200"/>
        </a:p>
      </dsp:txBody>
      <dsp:txXfrm>
        <a:off x="3923655" y="2298147"/>
        <a:ext cx="2440568" cy="917536"/>
      </dsp:txXfrm>
    </dsp:sp>
    <dsp:sp modelId="{CA0D688F-749D-4F59-A35F-9EFE8B07880A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C2648D-8BB2-460F-A0BD-CEC7828FB3BD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62012-64F9-4C3A-8E20-1D932DD0BD5E}">
      <dsp:nvSpPr>
        <dsp:cNvPr id="0" name=""/>
        <dsp:cNvSpPr/>
      </dsp:nvSpPr>
      <dsp:spPr>
        <a:xfrm>
          <a:off x="1059754" y="3445068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ASP.NET </a:t>
          </a:r>
          <a:endParaRPr lang="en-US" sz="1900" kern="1200"/>
        </a:p>
      </dsp:txBody>
      <dsp:txXfrm>
        <a:off x="1059754" y="3445068"/>
        <a:ext cx="2863900" cy="917536"/>
      </dsp:txXfrm>
    </dsp:sp>
    <dsp:sp modelId="{4BA5CD54-EC3D-49C3-9297-B7052F5D5C41}">
      <dsp:nvSpPr>
        <dsp:cNvPr id="0" name=""/>
        <dsp:cNvSpPr/>
      </dsp:nvSpPr>
      <dsp:spPr>
        <a:xfrm>
          <a:off x="3923655" y="3445068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For web-based UI</a:t>
          </a:r>
          <a:endParaRPr lang="en-US" sz="1100" kern="1200"/>
        </a:p>
      </dsp:txBody>
      <dsp:txXfrm>
        <a:off x="3923655" y="3445068"/>
        <a:ext cx="2440568" cy="917536"/>
      </dsp:txXfrm>
    </dsp:sp>
    <dsp:sp modelId="{83B739EE-EE2B-4C5D-8111-CA2F87C647D2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71045-41C2-4165-8A7A-C96F90323942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32A1E-9D61-4175-903B-39975B992DC6}">
      <dsp:nvSpPr>
        <dsp:cNvPr id="0" name=""/>
        <dsp:cNvSpPr/>
      </dsp:nvSpPr>
      <dsp:spPr>
        <a:xfrm>
          <a:off x="1059754" y="4591988"/>
          <a:ext cx="2863900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3</a:t>
          </a:r>
          <a:r>
            <a:rPr lang="en-CA" sz="1900" kern="1200" baseline="30000"/>
            <a:t>rd</a:t>
          </a:r>
          <a:r>
            <a:rPr lang="en-CA" sz="1900" kern="1200"/>
            <a:t> party options:</a:t>
          </a:r>
          <a:endParaRPr lang="en-US" sz="1900" kern="1200"/>
        </a:p>
      </dsp:txBody>
      <dsp:txXfrm>
        <a:off x="1059754" y="4591988"/>
        <a:ext cx="2863900" cy="917536"/>
      </dsp:txXfrm>
    </dsp:sp>
    <dsp:sp modelId="{3AE68137-9AC8-4B86-B3D8-1106EC9B379F}">
      <dsp:nvSpPr>
        <dsp:cNvPr id="0" name=""/>
        <dsp:cNvSpPr/>
      </dsp:nvSpPr>
      <dsp:spPr>
        <a:xfrm>
          <a:off x="3923655" y="4591988"/>
          <a:ext cx="2440568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Avalonia UI - </a:t>
          </a:r>
          <a:r>
            <a:rPr lang="en-CA" sz="1100" kern="1200">
              <a:hlinkClick xmlns:r="http://schemas.openxmlformats.org/officeDocument/2006/relationships" r:id="rId11"/>
            </a:rPr>
            <a:t>https://avaloniaui.net/</a:t>
          </a:r>
          <a:r>
            <a:rPr lang="en-CA" sz="1100" kern="1200"/>
            <a:t> 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/>
            <a:t>Uno - </a:t>
          </a:r>
          <a:r>
            <a:rPr lang="en-CA" sz="1100" kern="1200">
              <a:hlinkClick xmlns:r="http://schemas.openxmlformats.org/officeDocument/2006/relationships" r:id="rId12"/>
            </a:rPr>
            <a:t>https://platform.uno/</a:t>
          </a:r>
          <a:r>
            <a:rPr lang="en-CA" sz="1100" kern="1200"/>
            <a:t> </a:t>
          </a:r>
          <a:endParaRPr lang="en-US" sz="1100" kern="1200"/>
        </a:p>
      </dsp:txBody>
      <dsp:txXfrm>
        <a:off x="3923655" y="4591988"/>
        <a:ext cx="2440568" cy="9175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41F78-D4D5-4B70-9EC2-C4F6D1658C63}">
      <dsp:nvSpPr>
        <dsp:cNvPr id="0" name=""/>
        <dsp:cNvSpPr/>
      </dsp:nvSpPr>
      <dsp:spPr>
        <a:xfrm>
          <a:off x="0" y="18320"/>
          <a:ext cx="6666833" cy="26395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Events are functions you write called in response to user input </a:t>
          </a:r>
          <a:endParaRPr lang="en-US" sz="4800" kern="1200"/>
        </a:p>
      </dsp:txBody>
      <dsp:txXfrm>
        <a:off x="128851" y="147171"/>
        <a:ext cx="6409131" cy="2381817"/>
      </dsp:txXfrm>
    </dsp:sp>
    <dsp:sp modelId="{88665749-C413-413E-8FA6-3B2A3B6733BA}">
      <dsp:nvSpPr>
        <dsp:cNvPr id="0" name=""/>
        <dsp:cNvSpPr/>
      </dsp:nvSpPr>
      <dsp:spPr>
        <a:xfrm>
          <a:off x="0" y="2796080"/>
          <a:ext cx="6666833" cy="263951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Also called callback functions or delegates </a:t>
          </a:r>
          <a:endParaRPr lang="en-US" sz="4800" kern="1200" dirty="0"/>
        </a:p>
      </dsp:txBody>
      <dsp:txXfrm>
        <a:off x="128851" y="2924931"/>
        <a:ext cx="6409131" cy="238181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07A0A-D9E5-44B5-8C15-AE5A897BFA84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39C4D-E7DB-4538-AB21-080DF92466AA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This is the code that is generated from XAML files</a:t>
          </a:r>
          <a:endParaRPr lang="en-US" sz="2800" kern="1200"/>
        </a:p>
      </dsp:txBody>
      <dsp:txXfrm>
        <a:off x="378614" y="886531"/>
        <a:ext cx="2810360" cy="1744948"/>
      </dsp:txXfrm>
    </dsp:sp>
    <dsp:sp modelId="{44FF8B0E-F266-454D-B5AD-FF6B0A2323E4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53A53-BF54-4CE8-9C3B-8959AF74C351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Instead of using XAML we can  use code-behind</a:t>
          </a:r>
          <a:endParaRPr lang="en-US" sz="2800" kern="1200" dirty="0"/>
        </a:p>
      </dsp:txBody>
      <dsp:txXfrm>
        <a:off x="3946203" y="886531"/>
        <a:ext cx="2810360" cy="1744948"/>
      </dsp:txXfrm>
    </dsp:sp>
    <dsp:sp modelId="{37BE8BBB-71A8-42D3-9510-917A64E75967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8ADAF-17E4-4E72-9943-E2B6C773A503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 dirty="0"/>
            <a:t>It can </a:t>
          </a:r>
          <a:r>
            <a:rPr lang="en-CA" sz="2800" kern="1200" dirty="0" err="1"/>
            <a:t>beeasier</a:t>
          </a:r>
          <a:r>
            <a:rPr lang="en-CA" sz="2800" kern="1200" dirty="0"/>
            <a:t> for new programmers</a:t>
          </a:r>
          <a:endParaRPr lang="en-US" sz="2800" kern="1200" dirty="0"/>
        </a:p>
      </dsp:txBody>
      <dsp:txXfrm>
        <a:off x="7513791" y="886531"/>
        <a:ext cx="2810360" cy="17449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CB50F-F49A-46FC-A864-585A363CBE08}">
      <dsp:nvSpPr>
        <dsp:cNvPr id="0" name=""/>
        <dsp:cNvSpPr/>
      </dsp:nvSpPr>
      <dsp:spPr>
        <a:xfrm>
          <a:off x="0" y="1854"/>
          <a:ext cx="6451943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206B6-BEA4-4129-AEB6-24F0C9C85E0F}">
      <dsp:nvSpPr>
        <dsp:cNvPr id="0" name=""/>
        <dsp:cNvSpPr/>
      </dsp:nvSpPr>
      <dsp:spPr>
        <a:xfrm>
          <a:off x="284297" y="213315"/>
          <a:ext cx="516904" cy="516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858BF-5325-4E42-93B9-84C13DF00031}">
      <dsp:nvSpPr>
        <dsp:cNvPr id="0" name=""/>
        <dsp:cNvSpPr/>
      </dsp:nvSpPr>
      <dsp:spPr>
        <a:xfrm>
          <a:off x="1085500" y="1854"/>
          <a:ext cx="5366442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A collection is a value that contains other values.</a:t>
          </a:r>
          <a:endParaRPr lang="en-US" sz="2200" kern="1200"/>
        </a:p>
      </dsp:txBody>
      <dsp:txXfrm>
        <a:off x="1085500" y="1854"/>
        <a:ext cx="5366442" cy="939827"/>
      </dsp:txXfrm>
    </dsp:sp>
    <dsp:sp modelId="{8FF86E60-7BEB-4C8C-9EDD-F8C21DE1F126}">
      <dsp:nvSpPr>
        <dsp:cNvPr id="0" name=""/>
        <dsp:cNvSpPr/>
      </dsp:nvSpPr>
      <dsp:spPr>
        <a:xfrm>
          <a:off x="0" y="1176638"/>
          <a:ext cx="6451943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58539-B827-451C-97D2-3837CABC9A00}">
      <dsp:nvSpPr>
        <dsp:cNvPr id="0" name=""/>
        <dsp:cNvSpPr/>
      </dsp:nvSpPr>
      <dsp:spPr>
        <a:xfrm>
          <a:off x="284297" y="1388099"/>
          <a:ext cx="516904" cy="516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B7989-E789-4667-A6EE-852346260506}">
      <dsp:nvSpPr>
        <dsp:cNvPr id="0" name=""/>
        <dsp:cNvSpPr/>
      </dsp:nvSpPr>
      <dsp:spPr>
        <a:xfrm>
          <a:off x="1085500" y="1176638"/>
          <a:ext cx="5366442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A collection has items of the same type.</a:t>
          </a:r>
          <a:endParaRPr lang="en-US" sz="2200" kern="1200"/>
        </a:p>
      </dsp:txBody>
      <dsp:txXfrm>
        <a:off x="1085500" y="1176638"/>
        <a:ext cx="5366442" cy="939827"/>
      </dsp:txXfrm>
    </dsp:sp>
    <dsp:sp modelId="{4BCF97E0-A9A5-4029-BE04-23DAEB8F1F7C}">
      <dsp:nvSpPr>
        <dsp:cNvPr id="0" name=""/>
        <dsp:cNvSpPr/>
      </dsp:nvSpPr>
      <dsp:spPr>
        <a:xfrm>
          <a:off x="0" y="2351421"/>
          <a:ext cx="6451943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76F26-A55F-4226-B6AD-80E670E46041}">
      <dsp:nvSpPr>
        <dsp:cNvPr id="0" name=""/>
        <dsp:cNvSpPr/>
      </dsp:nvSpPr>
      <dsp:spPr>
        <a:xfrm>
          <a:off x="284297" y="2562882"/>
          <a:ext cx="516904" cy="516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9B2AC-C65D-408D-A89D-0F1C0972F0E9}">
      <dsp:nvSpPr>
        <dsp:cNvPr id="0" name=""/>
        <dsp:cNvSpPr/>
      </dsp:nvSpPr>
      <dsp:spPr>
        <a:xfrm>
          <a:off x="1085500" y="2351421"/>
          <a:ext cx="5366442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Examples include arrays, stacks, set, dictionaries, and lists. </a:t>
          </a:r>
          <a:endParaRPr lang="en-US" sz="2200" kern="1200" dirty="0"/>
        </a:p>
      </dsp:txBody>
      <dsp:txXfrm>
        <a:off x="1085500" y="2351421"/>
        <a:ext cx="5366442" cy="939827"/>
      </dsp:txXfrm>
    </dsp:sp>
    <dsp:sp modelId="{E029F4C6-7C51-4828-9D89-8E5819DA3559}">
      <dsp:nvSpPr>
        <dsp:cNvPr id="0" name=""/>
        <dsp:cNvSpPr/>
      </dsp:nvSpPr>
      <dsp:spPr>
        <a:xfrm>
          <a:off x="0" y="3526205"/>
          <a:ext cx="6451943" cy="9398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8F94A-27C3-468F-BDBA-36847875D30B}">
      <dsp:nvSpPr>
        <dsp:cNvPr id="0" name=""/>
        <dsp:cNvSpPr/>
      </dsp:nvSpPr>
      <dsp:spPr>
        <a:xfrm>
          <a:off x="284297" y="3737666"/>
          <a:ext cx="516904" cy="516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D55BE-8389-4D07-8D40-E5A01398677E}">
      <dsp:nvSpPr>
        <dsp:cNvPr id="0" name=""/>
        <dsp:cNvSpPr/>
      </dsp:nvSpPr>
      <dsp:spPr>
        <a:xfrm>
          <a:off x="1085500" y="3526205"/>
          <a:ext cx="5366442" cy="9398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65" tIns="99465" rIns="99465" bIns="994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We can get far with just using lists (dynamic arrays).</a:t>
          </a:r>
          <a:endParaRPr lang="en-US" sz="2200" kern="1200" dirty="0"/>
        </a:p>
      </dsp:txBody>
      <dsp:txXfrm>
        <a:off x="1085500" y="3526205"/>
        <a:ext cx="5366442" cy="9398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313B3-8769-4DC3-9A75-FF6BFE398243}">
      <dsp:nvSpPr>
        <dsp:cNvPr id="0" name=""/>
        <dsp:cNvSpPr/>
      </dsp:nvSpPr>
      <dsp:spPr>
        <a:xfrm>
          <a:off x="4820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Items of the same type. </a:t>
          </a:r>
          <a:endParaRPr lang="en-US" sz="1700" kern="1200" dirty="0"/>
        </a:p>
      </dsp:txBody>
      <dsp:txXfrm>
        <a:off x="28893" y="998149"/>
        <a:ext cx="1595690" cy="773772"/>
      </dsp:txXfrm>
    </dsp:sp>
    <dsp:sp modelId="{A3191CDD-484C-401B-B2E4-82DB4541334C}">
      <dsp:nvSpPr>
        <dsp:cNvPr id="0" name=""/>
        <dsp:cNvSpPr/>
      </dsp:nvSpPr>
      <dsp:spPr>
        <a:xfrm>
          <a:off x="169204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ACFCAA-A1B6-4E31-8A7F-D00F1149D4F0}">
      <dsp:nvSpPr>
        <dsp:cNvPr id="0" name=""/>
        <dsp:cNvSpPr/>
      </dsp:nvSpPr>
      <dsp:spPr>
        <a:xfrm>
          <a:off x="333588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xs = new List&lt;Vector3&gt;();</a:t>
          </a:r>
          <a:endParaRPr lang="en-US" sz="1400" kern="1200"/>
        </a:p>
      </dsp:txBody>
      <dsp:txXfrm>
        <a:off x="357661" y="2025547"/>
        <a:ext cx="1266923" cy="773772"/>
      </dsp:txXfrm>
    </dsp:sp>
    <dsp:sp modelId="{4006DE06-9F39-4CD5-A8FB-BF839D36F24C}">
      <dsp:nvSpPr>
        <dsp:cNvPr id="0" name=""/>
        <dsp:cNvSpPr/>
      </dsp:nvSpPr>
      <dsp:spPr>
        <a:xfrm>
          <a:off x="2059616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Add, remove, and insert  items: </a:t>
          </a:r>
          <a:endParaRPr lang="en-US" sz="1700" kern="1200" dirty="0"/>
        </a:p>
      </dsp:txBody>
      <dsp:txXfrm>
        <a:off x="2083689" y="998149"/>
        <a:ext cx="1595690" cy="773772"/>
      </dsp:txXfrm>
    </dsp:sp>
    <dsp:sp modelId="{574D8707-BF2B-43BB-BA66-BD4DB3F94712}">
      <dsp:nvSpPr>
        <dsp:cNvPr id="0" name=""/>
        <dsp:cNvSpPr/>
      </dsp:nvSpPr>
      <dsp:spPr>
        <a:xfrm>
          <a:off x="2224000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A4E7D-C7AB-4EB5-90A8-3B8A836F1A8A}">
      <dsp:nvSpPr>
        <dsp:cNvPr id="0" name=""/>
        <dsp:cNvSpPr/>
      </dsp:nvSpPr>
      <dsp:spPr>
        <a:xfrm>
          <a:off x="2388384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 err="1"/>
            <a:t>xs.Add</a:t>
          </a:r>
          <a:r>
            <a:rPr lang="en-CA" sz="1400" kern="1200" dirty="0"/>
            <a:t>(), </a:t>
          </a:r>
          <a:r>
            <a:rPr lang="en-CA" sz="1400" kern="1200" dirty="0" err="1"/>
            <a:t>xs.Remove</a:t>
          </a:r>
          <a:r>
            <a:rPr lang="en-CA" sz="1400" kern="1200" dirty="0"/>
            <a:t>(), </a:t>
          </a:r>
          <a:r>
            <a:rPr lang="en-CA" sz="1400" kern="1200" dirty="0" err="1"/>
            <a:t>xs.Insert</a:t>
          </a:r>
          <a:r>
            <a:rPr lang="en-CA" sz="1400" kern="1200" dirty="0"/>
            <a:t>()</a:t>
          </a:r>
          <a:endParaRPr lang="en-US" sz="1400" kern="1200" dirty="0"/>
        </a:p>
      </dsp:txBody>
      <dsp:txXfrm>
        <a:off x="2412457" y="2025547"/>
        <a:ext cx="1266923" cy="773772"/>
      </dsp:txXfrm>
    </dsp:sp>
    <dsp:sp modelId="{2B0CA715-1601-4D27-BB5E-8D791343E4CE}">
      <dsp:nvSpPr>
        <dsp:cNvPr id="0" name=""/>
        <dsp:cNvSpPr/>
      </dsp:nvSpPr>
      <dsp:spPr>
        <a:xfrm>
          <a:off x="4114413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Query the count:</a:t>
          </a:r>
          <a:endParaRPr lang="en-US" sz="1700" kern="1200" dirty="0"/>
        </a:p>
      </dsp:txBody>
      <dsp:txXfrm>
        <a:off x="4138486" y="998149"/>
        <a:ext cx="1595690" cy="773772"/>
      </dsp:txXfrm>
    </dsp:sp>
    <dsp:sp modelId="{54068A37-F213-41EE-8620-319215D3543D}">
      <dsp:nvSpPr>
        <dsp:cNvPr id="0" name=""/>
        <dsp:cNvSpPr/>
      </dsp:nvSpPr>
      <dsp:spPr>
        <a:xfrm>
          <a:off x="4278796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71F3B2-97AA-4ED6-991A-95D5847112EC}">
      <dsp:nvSpPr>
        <dsp:cNvPr id="0" name=""/>
        <dsp:cNvSpPr/>
      </dsp:nvSpPr>
      <dsp:spPr>
        <a:xfrm>
          <a:off x="4443180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xs.Count</a:t>
          </a:r>
          <a:endParaRPr lang="en-US" sz="1400" kern="1200"/>
        </a:p>
      </dsp:txBody>
      <dsp:txXfrm>
        <a:off x="4467253" y="2025547"/>
        <a:ext cx="1266923" cy="773772"/>
      </dsp:txXfrm>
    </dsp:sp>
    <dsp:sp modelId="{E101C04C-C7FD-4E40-A4D7-51B558BD49DF}">
      <dsp:nvSpPr>
        <dsp:cNvPr id="0" name=""/>
        <dsp:cNvSpPr/>
      </dsp:nvSpPr>
      <dsp:spPr>
        <a:xfrm>
          <a:off x="6169209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Retrieve specific elements:</a:t>
          </a:r>
          <a:endParaRPr lang="en-US" sz="1700" kern="1200" dirty="0"/>
        </a:p>
      </dsp:txBody>
      <dsp:txXfrm>
        <a:off x="6193282" y="998149"/>
        <a:ext cx="1595690" cy="773772"/>
      </dsp:txXfrm>
    </dsp:sp>
    <dsp:sp modelId="{E55D3E14-5155-4DF2-8D85-DAEA35DCDEF0}">
      <dsp:nvSpPr>
        <dsp:cNvPr id="0" name=""/>
        <dsp:cNvSpPr/>
      </dsp:nvSpPr>
      <dsp:spPr>
        <a:xfrm>
          <a:off x="6333592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2CDF93-CC0D-4E9D-9BE4-0C863058670D}">
      <dsp:nvSpPr>
        <dsp:cNvPr id="0" name=""/>
        <dsp:cNvSpPr/>
      </dsp:nvSpPr>
      <dsp:spPr>
        <a:xfrm>
          <a:off x="6497976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var v = </a:t>
          </a:r>
          <a:r>
            <a:rPr lang="en-CA" sz="1400" kern="1200" dirty="0" err="1"/>
            <a:t>xs</a:t>
          </a:r>
          <a:r>
            <a:rPr lang="en-CA" sz="1400" kern="1200" dirty="0"/>
            <a:t>[3];</a:t>
          </a:r>
          <a:endParaRPr lang="en-US" sz="1400" kern="1200" dirty="0"/>
        </a:p>
      </dsp:txBody>
      <dsp:txXfrm>
        <a:off x="6522049" y="2025547"/>
        <a:ext cx="1266923" cy="773772"/>
      </dsp:txXfrm>
    </dsp:sp>
    <dsp:sp modelId="{810D08BA-2385-4C43-A43F-FBA6E52DF6F1}">
      <dsp:nvSpPr>
        <dsp:cNvPr id="0" name=""/>
        <dsp:cNvSpPr/>
      </dsp:nvSpPr>
      <dsp:spPr>
        <a:xfrm>
          <a:off x="8224005" y="974076"/>
          <a:ext cx="1643836" cy="8219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Change specific items: </a:t>
          </a:r>
          <a:endParaRPr lang="en-US" sz="1700" kern="1200" dirty="0"/>
        </a:p>
      </dsp:txBody>
      <dsp:txXfrm>
        <a:off x="8248078" y="998149"/>
        <a:ext cx="1595690" cy="773772"/>
      </dsp:txXfrm>
    </dsp:sp>
    <dsp:sp modelId="{81277F2B-9149-439B-9C51-BEB8217E4EE7}">
      <dsp:nvSpPr>
        <dsp:cNvPr id="0" name=""/>
        <dsp:cNvSpPr/>
      </dsp:nvSpPr>
      <dsp:spPr>
        <a:xfrm>
          <a:off x="8388389" y="1795995"/>
          <a:ext cx="164383" cy="616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6438"/>
              </a:lnTo>
              <a:lnTo>
                <a:pt x="164383" y="61643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EFBFA-2A0B-430E-AFC8-0F21615A2E7E}">
      <dsp:nvSpPr>
        <dsp:cNvPr id="0" name=""/>
        <dsp:cNvSpPr/>
      </dsp:nvSpPr>
      <dsp:spPr>
        <a:xfrm>
          <a:off x="8552772" y="2001474"/>
          <a:ext cx="1315069" cy="821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xs[i] = new Vector3(0, 2, 0);</a:t>
          </a:r>
          <a:endParaRPr lang="en-US" sz="1400" kern="1200"/>
        </a:p>
      </dsp:txBody>
      <dsp:txXfrm>
        <a:off x="8576845" y="2025547"/>
        <a:ext cx="1266923" cy="77377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B05F8-98AD-4440-BD18-9C306ADAC4AC}">
      <dsp:nvSpPr>
        <dsp:cNvPr id="0" name=""/>
        <dsp:cNvSpPr/>
      </dsp:nvSpPr>
      <dsp:spPr>
        <a:xfrm>
          <a:off x="0" y="2966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801D7-2D58-4AB1-A570-F38BF73B305E}">
      <dsp:nvSpPr>
        <dsp:cNvPr id="0" name=""/>
        <dsp:cNvSpPr/>
      </dsp:nvSpPr>
      <dsp:spPr>
        <a:xfrm>
          <a:off x="191156" y="145149"/>
          <a:ext cx="347557" cy="347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C09C6-C694-4178-81F7-F69EF052CB98}">
      <dsp:nvSpPr>
        <dsp:cNvPr id="0" name=""/>
        <dsp:cNvSpPr/>
      </dsp:nvSpPr>
      <dsp:spPr>
        <a:xfrm>
          <a:off x="729870" y="2966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Lists and Arrays use an integer index for each item</a:t>
          </a:r>
          <a:endParaRPr lang="en-US" sz="1900" kern="1200" dirty="0"/>
        </a:p>
      </dsp:txBody>
      <dsp:txXfrm>
        <a:off x="729870" y="2966"/>
        <a:ext cx="9142792" cy="631922"/>
      </dsp:txXfrm>
    </dsp:sp>
    <dsp:sp modelId="{F7BC31DD-3C17-4924-93A4-5338674D7F10}">
      <dsp:nvSpPr>
        <dsp:cNvPr id="0" name=""/>
        <dsp:cNvSpPr/>
      </dsp:nvSpPr>
      <dsp:spPr>
        <a:xfrm>
          <a:off x="0" y="792870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E6495-892D-41C3-B1A7-8E93955D990E}">
      <dsp:nvSpPr>
        <dsp:cNvPr id="0" name=""/>
        <dsp:cNvSpPr/>
      </dsp:nvSpPr>
      <dsp:spPr>
        <a:xfrm>
          <a:off x="191156" y="935052"/>
          <a:ext cx="347557" cy="347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590DA-6A27-411F-B8FE-1F84CD00E607}">
      <dsp:nvSpPr>
        <dsp:cNvPr id="0" name=""/>
        <dsp:cNvSpPr/>
      </dsp:nvSpPr>
      <dsp:spPr>
        <a:xfrm>
          <a:off x="729870" y="792870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Indices start at 0</a:t>
          </a:r>
          <a:endParaRPr lang="en-US" sz="1900" kern="1200"/>
        </a:p>
      </dsp:txBody>
      <dsp:txXfrm>
        <a:off x="729870" y="792870"/>
        <a:ext cx="9142792" cy="631922"/>
      </dsp:txXfrm>
    </dsp:sp>
    <dsp:sp modelId="{F129A785-FA27-448D-8175-7E49BD882272}">
      <dsp:nvSpPr>
        <dsp:cNvPr id="0" name=""/>
        <dsp:cNvSpPr/>
      </dsp:nvSpPr>
      <dsp:spPr>
        <a:xfrm>
          <a:off x="0" y="1582773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F2E3EA-A2BF-4AB6-AAC9-3AFF68ACC083}">
      <dsp:nvSpPr>
        <dsp:cNvPr id="0" name=""/>
        <dsp:cNvSpPr/>
      </dsp:nvSpPr>
      <dsp:spPr>
        <a:xfrm>
          <a:off x="191156" y="1724956"/>
          <a:ext cx="347557" cy="347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F3588-C8B1-4815-A2C9-126CBFC0C38A}">
      <dsp:nvSpPr>
        <dsp:cNvPr id="0" name=""/>
        <dsp:cNvSpPr/>
      </dsp:nvSpPr>
      <dsp:spPr>
        <a:xfrm>
          <a:off x="729870" y="1582773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You can retrieve an item: </a:t>
          </a:r>
          <a:r>
            <a:rPr lang="en-CA" sz="1900" b="1" kern="1200"/>
            <a:t>myList[index]</a:t>
          </a:r>
          <a:endParaRPr lang="en-US" sz="1900" kern="1200"/>
        </a:p>
      </dsp:txBody>
      <dsp:txXfrm>
        <a:off x="729870" y="1582773"/>
        <a:ext cx="9142792" cy="631922"/>
      </dsp:txXfrm>
    </dsp:sp>
    <dsp:sp modelId="{9BC75296-DA41-471B-8D45-4F463FF9702D}">
      <dsp:nvSpPr>
        <dsp:cNvPr id="0" name=""/>
        <dsp:cNvSpPr/>
      </dsp:nvSpPr>
      <dsp:spPr>
        <a:xfrm>
          <a:off x="0" y="2372677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B49A6C-F7CC-44BA-83A1-FD2E57DDEAA7}">
      <dsp:nvSpPr>
        <dsp:cNvPr id="0" name=""/>
        <dsp:cNvSpPr/>
      </dsp:nvSpPr>
      <dsp:spPr>
        <a:xfrm>
          <a:off x="191156" y="2514859"/>
          <a:ext cx="347557" cy="3475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D4A9C-0465-48D0-A917-742E2512E603}">
      <dsp:nvSpPr>
        <dsp:cNvPr id="0" name=""/>
        <dsp:cNvSpPr/>
      </dsp:nvSpPr>
      <dsp:spPr>
        <a:xfrm>
          <a:off x="729870" y="2372677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You can modify an item at a position: </a:t>
          </a:r>
          <a:r>
            <a:rPr lang="en-CA" sz="1900" b="1" kern="1200"/>
            <a:t>myList[index] = 12</a:t>
          </a:r>
          <a:endParaRPr lang="en-US" sz="1900" kern="1200"/>
        </a:p>
      </dsp:txBody>
      <dsp:txXfrm>
        <a:off x="729870" y="2372677"/>
        <a:ext cx="9142792" cy="631922"/>
      </dsp:txXfrm>
    </dsp:sp>
    <dsp:sp modelId="{F4FF5E34-F602-49E1-8245-6A7044814BAB}">
      <dsp:nvSpPr>
        <dsp:cNvPr id="0" name=""/>
        <dsp:cNvSpPr/>
      </dsp:nvSpPr>
      <dsp:spPr>
        <a:xfrm>
          <a:off x="0" y="3162580"/>
          <a:ext cx="9872663" cy="6319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22956-6523-450A-A779-E7FD8304FBB7}">
      <dsp:nvSpPr>
        <dsp:cNvPr id="0" name=""/>
        <dsp:cNvSpPr/>
      </dsp:nvSpPr>
      <dsp:spPr>
        <a:xfrm>
          <a:off x="191156" y="3304763"/>
          <a:ext cx="347557" cy="3475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62794F-D033-4224-A37E-BEB44F03ACCB}">
      <dsp:nvSpPr>
        <dsp:cNvPr id="0" name=""/>
        <dsp:cNvSpPr/>
      </dsp:nvSpPr>
      <dsp:spPr>
        <a:xfrm>
          <a:off x="729870" y="3162580"/>
          <a:ext cx="9142792" cy="631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78" tIns="66878" rIns="66878" bIns="668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The last item in a list is: </a:t>
          </a:r>
          <a:r>
            <a:rPr lang="en-CA" sz="1900" b="1" kern="1200"/>
            <a:t>myList[myList.Count – 1]</a:t>
          </a:r>
          <a:r>
            <a:rPr lang="en-CA" sz="1900" kern="1200"/>
            <a:t> </a:t>
          </a:r>
          <a:endParaRPr lang="en-US" sz="1900" kern="1200"/>
        </a:p>
      </dsp:txBody>
      <dsp:txXfrm>
        <a:off x="729870" y="3162580"/>
        <a:ext cx="9142792" cy="6319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041BB-74B4-40A2-AE8E-E8BAD0F7DF15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576CE-EED8-458C-A45D-1936507E3BCB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Don’t worry! You don’t need to learn Git. </a:t>
          </a:r>
          <a:endParaRPr lang="en-US" sz="1800" kern="1200" dirty="0"/>
        </a:p>
      </dsp:txBody>
      <dsp:txXfrm>
        <a:off x="100682" y="2427484"/>
        <a:ext cx="2370489" cy="720000"/>
      </dsp:txXfrm>
    </dsp:sp>
    <dsp:sp modelId="{C1B90A14-0C78-4EB3-BCAE-6BA99C4FFED9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DE56D-A934-417C-8600-6EDC5C298BD0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Just download the whole repository. </a:t>
          </a:r>
          <a:endParaRPr lang="en-US" sz="1800" kern="1200"/>
        </a:p>
      </dsp:txBody>
      <dsp:txXfrm>
        <a:off x="2886007" y="2427484"/>
        <a:ext cx="2370489" cy="720000"/>
      </dsp:txXfrm>
    </dsp:sp>
    <dsp:sp modelId="{23559D36-FC71-43C7-823B-B4889C50E8D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37C56-FFE9-4035-BDF4-80114C354707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However, it is worth learning the basics!</a:t>
          </a:r>
          <a:endParaRPr lang="en-US" sz="1800" kern="1200" dirty="0"/>
        </a:p>
      </dsp:txBody>
      <dsp:txXfrm>
        <a:off x="5671332" y="2427484"/>
        <a:ext cx="2370489" cy="720000"/>
      </dsp:txXfrm>
    </dsp:sp>
    <dsp:sp modelId="{ADAAF6F9-5DEE-46C1-AF68-16A1F570A6F5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72079-08DA-42D7-99F9-F78242B10C76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Git is useful for backing up and versioning code</a:t>
          </a:r>
          <a:endParaRPr lang="en-US" sz="1800" kern="1200" dirty="0"/>
        </a:p>
      </dsp:txBody>
      <dsp:txXfrm>
        <a:off x="8456657" y="2427484"/>
        <a:ext cx="2370489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862E6-300C-4308-9F44-DCDF2D519C71}">
      <dsp:nvSpPr>
        <dsp:cNvPr id="0" name=""/>
        <dsp:cNvSpPr/>
      </dsp:nvSpPr>
      <dsp:spPr>
        <a:xfrm>
          <a:off x="0" y="27412"/>
          <a:ext cx="6451943" cy="8342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An </a:t>
          </a:r>
          <a:r>
            <a:rPr lang="en-CA" sz="2100" b="1" kern="1200"/>
            <a:t>IEnumerable&lt;T&gt;</a:t>
          </a:r>
          <a:r>
            <a:rPr lang="en-CA" sz="2100" kern="1200"/>
            <a:t> is a generalization of collections </a:t>
          </a:r>
          <a:endParaRPr lang="en-US" sz="2100" kern="1200"/>
        </a:p>
      </dsp:txBody>
      <dsp:txXfrm>
        <a:off x="40724" y="68136"/>
        <a:ext cx="6370495" cy="752780"/>
      </dsp:txXfrm>
    </dsp:sp>
    <dsp:sp modelId="{7869E1A7-BCEC-4B23-A7FB-033FECB2B54C}">
      <dsp:nvSpPr>
        <dsp:cNvPr id="0" name=""/>
        <dsp:cNvSpPr/>
      </dsp:nvSpPr>
      <dsp:spPr>
        <a:xfrm>
          <a:off x="0" y="922121"/>
          <a:ext cx="6451943" cy="834228"/>
        </a:xfrm>
        <a:prstGeom prst="roundRect">
          <a:avLst/>
        </a:prstGeom>
        <a:solidFill>
          <a:schemeClr val="accent2">
            <a:hueOff val="-319344"/>
            <a:satOff val="877"/>
            <a:lumOff val="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Enumerating me</a:t>
          </a:r>
          <a:r>
            <a:rPr lang="en-US" sz="2100" kern="1200" dirty="0" err="1"/>
            <a:t>ans</a:t>
          </a:r>
          <a:r>
            <a:rPr lang="en-US" sz="2100" kern="1200" dirty="0"/>
            <a:t> visiting each item in order one by one</a:t>
          </a:r>
        </a:p>
      </dsp:txBody>
      <dsp:txXfrm>
        <a:off x="40724" y="962845"/>
        <a:ext cx="6370495" cy="752780"/>
      </dsp:txXfrm>
    </dsp:sp>
    <dsp:sp modelId="{F9CD245E-E877-4B73-8CE3-B75884BEBF9B}">
      <dsp:nvSpPr>
        <dsp:cNvPr id="0" name=""/>
        <dsp:cNvSpPr/>
      </dsp:nvSpPr>
      <dsp:spPr>
        <a:xfrm>
          <a:off x="0" y="1816829"/>
          <a:ext cx="6451943" cy="834228"/>
        </a:xfrm>
        <a:prstGeom prst="roundRect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access an element, you must walk through items one by one</a:t>
          </a:r>
        </a:p>
      </dsp:txBody>
      <dsp:txXfrm>
        <a:off x="40724" y="1857553"/>
        <a:ext cx="6370495" cy="752780"/>
      </dsp:txXfrm>
    </dsp:sp>
    <dsp:sp modelId="{451C7784-6A9D-4A89-AA63-87C93B5AB340}">
      <dsp:nvSpPr>
        <dsp:cNvPr id="0" name=""/>
        <dsp:cNvSpPr/>
      </dsp:nvSpPr>
      <dsp:spPr>
        <a:xfrm>
          <a:off x="0" y="2711537"/>
          <a:ext cx="6451943" cy="834228"/>
        </a:xfrm>
        <a:prstGeom prst="roundRect">
          <a:avLst/>
        </a:prstGeom>
        <a:solidFill>
          <a:schemeClr val="accent2">
            <a:hueOff val="-958031"/>
            <a:satOff val="2632"/>
            <a:lumOff val="17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 get the count, you must visit each item until the end</a:t>
          </a:r>
        </a:p>
      </dsp:txBody>
      <dsp:txXfrm>
        <a:off x="40724" y="2752261"/>
        <a:ext cx="6370495" cy="752780"/>
      </dsp:txXfrm>
    </dsp:sp>
    <dsp:sp modelId="{9128288F-EC78-4501-83C8-2C8AC9638AB6}">
      <dsp:nvSpPr>
        <dsp:cNvPr id="0" name=""/>
        <dsp:cNvSpPr/>
      </dsp:nvSpPr>
      <dsp:spPr>
        <a:xfrm>
          <a:off x="0" y="3606245"/>
          <a:ext cx="6451943" cy="834228"/>
        </a:xfrm>
        <a:prstGeom prst="round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Be careful: can sneakily increase computational complexity. </a:t>
          </a:r>
          <a:endParaRPr lang="en-US" sz="2100" kern="1200" dirty="0"/>
        </a:p>
      </dsp:txBody>
      <dsp:txXfrm>
        <a:off x="40724" y="3646969"/>
        <a:ext cx="6370495" cy="75278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13D5A-3D5B-43F0-8C68-446C9637B52F}">
      <dsp:nvSpPr>
        <dsp:cNvPr id="0" name=""/>
        <dsp:cNvSpPr/>
      </dsp:nvSpPr>
      <dsp:spPr>
        <a:xfrm>
          <a:off x="0" y="463"/>
          <a:ext cx="9872663" cy="108472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6137A-C1B9-4F3B-BF49-B9CD4F2A1DE9}">
      <dsp:nvSpPr>
        <dsp:cNvPr id="0" name=""/>
        <dsp:cNvSpPr/>
      </dsp:nvSpPr>
      <dsp:spPr>
        <a:xfrm>
          <a:off x="330199" y="266869"/>
          <a:ext cx="596599" cy="596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4C1A9-47E2-470D-8396-7D0AD84BC040}">
      <dsp:nvSpPr>
        <dsp:cNvPr id="0" name=""/>
        <dsp:cNvSpPr/>
      </dsp:nvSpPr>
      <dsp:spPr>
        <a:xfrm>
          <a:off x="1252859" y="463"/>
          <a:ext cx="8619803" cy="1084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00" tIns="114800" rIns="114800" bIns="114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Select - Transform each item into a new one using a function</a:t>
          </a:r>
          <a:endParaRPr lang="en-US" sz="2500" kern="1200" dirty="0"/>
        </a:p>
      </dsp:txBody>
      <dsp:txXfrm>
        <a:off x="1252859" y="463"/>
        <a:ext cx="8619803" cy="1084726"/>
      </dsp:txXfrm>
    </dsp:sp>
    <dsp:sp modelId="{B22039B9-37E3-47ED-8428-7ECF3EFBF966}">
      <dsp:nvSpPr>
        <dsp:cNvPr id="0" name=""/>
        <dsp:cNvSpPr/>
      </dsp:nvSpPr>
      <dsp:spPr>
        <a:xfrm>
          <a:off x="0" y="1356371"/>
          <a:ext cx="9872663" cy="10847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36053F-76E9-4411-8858-1941C781CA36}">
      <dsp:nvSpPr>
        <dsp:cNvPr id="0" name=""/>
        <dsp:cNvSpPr/>
      </dsp:nvSpPr>
      <dsp:spPr>
        <a:xfrm>
          <a:off x="328129" y="1600435"/>
          <a:ext cx="596599" cy="596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3DA9C-BEEE-411C-8C0A-76FD7ACC4577}">
      <dsp:nvSpPr>
        <dsp:cNvPr id="0" name=""/>
        <dsp:cNvSpPr/>
      </dsp:nvSpPr>
      <dsp:spPr>
        <a:xfrm>
          <a:off x="1252859" y="1356371"/>
          <a:ext cx="8619803" cy="1084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00" tIns="114800" rIns="114800" bIns="114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Where - Filter a collection by checking against a conditional function (predicate)</a:t>
          </a:r>
          <a:endParaRPr lang="en-US" sz="2500" kern="1200"/>
        </a:p>
      </dsp:txBody>
      <dsp:txXfrm>
        <a:off x="1252859" y="1356371"/>
        <a:ext cx="8619803" cy="1084726"/>
      </dsp:txXfrm>
    </dsp:sp>
    <dsp:sp modelId="{4761F274-02DF-4AD4-88EA-D195B4E1C509}">
      <dsp:nvSpPr>
        <dsp:cNvPr id="0" name=""/>
        <dsp:cNvSpPr/>
      </dsp:nvSpPr>
      <dsp:spPr>
        <a:xfrm>
          <a:off x="0" y="2712279"/>
          <a:ext cx="9872663" cy="108472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DD7DB-1BC1-483D-AC91-645086E217D0}">
      <dsp:nvSpPr>
        <dsp:cNvPr id="0" name=""/>
        <dsp:cNvSpPr/>
      </dsp:nvSpPr>
      <dsp:spPr>
        <a:xfrm>
          <a:off x="328129" y="2956343"/>
          <a:ext cx="596599" cy="5965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45AB7-B146-465D-9FFB-D657BC39C219}">
      <dsp:nvSpPr>
        <dsp:cNvPr id="0" name=""/>
        <dsp:cNvSpPr/>
      </dsp:nvSpPr>
      <dsp:spPr>
        <a:xfrm>
          <a:off x="1252859" y="2712279"/>
          <a:ext cx="8619803" cy="10847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00" tIns="114800" rIns="114800" bIns="114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Aggregate - Combine elements using a function (generalization of sum)</a:t>
          </a:r>
          <a:endParaRPr lang="en-US" sz="2500" kern="1200" dirty="0"/>
        </a:p>
      </dsp:txBody>
      <dsp:txXfrm>
        <a:off x="1252859" y="2712279"/>
        <a:ext cx="8619803" cy="1084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77526-C8D5-474A-BA37-5C0729795495}">
      <dsp:nvSpPr>
        <dsp:cNvPr id="0" name=""/>
        <dsp:cNvSpPr/>
      </dsp:nvSpPr>
      <dsp:spPr>
        <a:xfrm>
          <a:off x="41722" y="1158728"/>
          <a:ext cx="892445" cy="8924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0081E-1D29-4BAD-9874-A38EE9897888}">
      <dsp:nvSpPr>
        <dsp:cNvPr id="0" name=""/>
        <dsp:cNvSpPr/>
      </dsp:nvSpPr>
      <dsp:spPr>
        <a:xfrm>
          <a:off x="229135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B62DD-BD2A-491F-9EFB-30F97837D538}">
      <dsp:nvSpPr>
        <dsp:cNvPr id="0" name=""/>
        <dsp:cNvSpPr/>
      </dsp:nvSpPr>
      <dsp:spPr>
        <a:xfrm>
          <a:off x="1125406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Libraries and tests are secret weapons</a:t>
          </a:r>
          <a:endParaRPr lang="en-US" sz="1900" kern="1200"/>
        </a:p>
      </dsp:txBody>
      <dsp:txXfrm>
        <a:off x="1125406" y="1158728"/>
        <a:ext cx="2103621" cy="892445"/>
      </dsp:txXfrm>
    </dsp:sp>
    <dsp:sp modelId="{806CC33E-DA93-4FBE-9E56-4036EF460DB5}">
      <dsp:nvSpPr>
        <dsp:cNvPr id="0" name=""/>
        <dsp:cNvSpPr/>
      </dsp:nvSpPr>
      <dsp:spPr>
        <a:xfrm>
          <a:off x="3595567" y="1158728"/>
          <a:ext cx="892445" cy="8924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5989A-C69F-4F84-B3F3-8026FEBEBC3E}">
      <dsp:nvSpPr>
        <dsp:cNvPr id="0" name=""/>
        <dsp:cNvSpPr/>
      </dsp:nvSpPr>
      <dsp:spPr>
        <a:xfrm>
          <a:off x="3782981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52165-AD9F-476E-BB06-68BCCD27C601}">
      <dsp:nvSpPr>
        <dsp:cNvPr id="0" name=""/>
        <dsp:cNvSpPr/>
      </dsp:nvSpPr>
      <dsp:spPr>
        <a:xfrm>
          <a:off x="4679251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Learning 20% of the language and tools can be sufficient</a:t>
          </a:r>
          <a:endParaRPr lang="en-US" sz="1900" kern="1200"/>
        </a:p>
      </dsp:txBody>
      <dsp:txXfrm>
        <a:off x="4679251" y="1158728"/>
        <a:ext cx="2103621" cy="892445"/>
      </dsp:txXfrm>
    </dsp:sp>
    <dsp:sp modelId="{CE3FB39D-1952-499C-955E-9707F7E7BC82}">
      <dsp:nvSpPr>
        <dsp:cNvPr id="0" name=""/>
        <dsp:cNvSpPr/>
      </dsp:nvSpPr>
      <dsp:spPr>
        <a:xfrm>
          <a:off x="7149412" y="1158728"/>
          <a:ext cx="892445" cy="89244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8A65F-3311-41CD-948C-FCEEC3ED8AE5}">
      <dsp:nvSpPr>
        <dsp:cNvPr id="0" name=""/>
        <dsp:cNvSpPr/>
      </dsp:nvSpPr>
      <dsp:spPr>
        <a:xfrm>
          <a:off x="7336826" y="1346141"/>
          <a:ext cx="517618" cy="5176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8611B-62AF-4F38-99F1-69235C3818D8}">
      <dsp:nvSpPr>
        <dsp:cNvPr id="0" name=""/>
        <dsp:cNvSpPr/>
      </dsp:nvSpPr>
      <dsp:spPr>
        <a:xfrm>
          <a:off x="8233096" y="1158728"/>
          <a:ext cx="2103621" cy="892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Practice, practice, practice</a:t>
          </a:r>
          <a:endParaRPr lang="en-US" sz="1900" kern="1200"/>
        </a:p>
      </dsp:txBody>
      <dsp:txXfrm>
        <a:off x="8233096" y="1158728"/>
        <a:ext cx="2103621" cy="892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B94B0-9B7F-40B5-BFAB-ECB4719C04FF}">
      <dsp:nvSpPr>
        <dsp:cNvPr id="0" name=""/>
        <dsp:cNvSpPr/>
      </dsp:nvSpPr>
      <dsp:spPr>
        <a:xfrm>
          <a:off x="0" y="492"/>
          <a:ext cx="4190999" cy="11536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7DEF0-42E4-4A93-94A3-F47B1D0734D0}">
      <dsp:nvSpPr>
        <dsp:cNvPr id="0" name=""/>
        <dsp:cNvSpPr/>
      </dsp:nvSpPr>
      <dsp:spPr>
        <a:xfrm>
          <a:off x="348965" y="260053"/>
          <a:ext cx="634482" cy="6344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8CFDB-B628-427E-8C35-5353AE23CB52}">
      <dsp:nvSpPr>
        <dsp:cNvPr id="0" name=""/>
        <dsp:cNvSpPr/>
      </dsp:nvSpPr>
      <dsp:spPr>
        <a:xfrm>
          <a:off x="1332412" y="492"/>
          <a:ext cx="2858586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In Unity all scripts are classes that inherit from a Unity class called “MonoBehavior”.</a:t>
          </a:r>
          <a:endParaRPr lang="en-US" sz="1400" kern="1200"/>
        </a:p>
      </dsp:txBody>
      <dsp:txXfrm>
        <a:off x="1332412" y="492"/>
        <a:ext cx="2858586" cy="1153604"/>
      </dsp:txXfrm>
    </dsp:sp>
    <dsp:sp modelId="{D828A033-23AC-455C-BD7E-AC055C3AC520}">
      <dsp:nvSpPr>
        <dsp:cNvPr id="0" name=""/>
        <dsp:cNvSpPr/>
      </dsp:nvSpPr>
      <dsp:spPr>
        <a:xfrm>
          <a:off x="0" y="1442497"/>
          <a:ext cx="4190999" cy="11536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13649-F8F5-4F92-AA1B-FEC719A527D6}">
      <dsp:nvSpPr>
        <dsp:cNvPr id="0" name=""/>
        <dsp:cNvSpPr/>
      </dsp:nvSpPr>
      <dsp:spPr>
        <a:xfrm>
          <a:off x="348965" y="1702058"/>
          <a:ext cx="634482" cy="6344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0B8F2-6E47-416B-890C-83E1E8D8EB4A}">
      <dsp:nvSpPr>
        <dsp:cNvPr id="0" name=""/>
        <dsp:cNvSpPr/>
      </dsp:nvSpPr>
      <dsp:spPr>
        <a:xfrm>
          <a:off x="1332412" y="1442497"/>
          <a:ext cx="2858586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This means that the things that a MonoBehavior can do, and the values that it contains, are accessible to the new class. </a:t>
          </a:r>
          <a:endParaRPr lang="en-US" sz="1400" kern="1200"/>
        </a:p>
      </dsp:txBody>
      <dsp:txXfrm>
        <a:off x="1332412" y="1442497"/>
        <a:ext cx="2858586" cy="1153604"/>
      </dsp:txXfrm>
    </dsp:sp>
    <dsp:sp modelId="{79217B9B-BDA4-4C07-811C-77F0ADEC90A5}">
      <dsp:nvSpPr>
        <dsp:cNvPr id="0" name=""/>
        <dsp:cNvSpPr/>
      </dsp:nvSpPr>
      <dsp:spPr>
        <a:xfrm>
          <a:off x="0" y="2884503"/>
          <a:ext cx="4190999" cy="11536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09FC9-E3C6-4EF0-818E-73B0D96ED6E5}">
      <dsp:nvSpPr>
        <dsp:cNvPr id="0" name=""/>
        <dsp:cNvSpPr/>
      </dsp:nvSpPr>
      <dsp:spPr>
        <a:xfrm>
          <a:off x="348965" y="3144063"/>
          <a:ext cx="634482" cy="6344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8D065-3621-4D81-90BF-3465F8CDB15A}">
      <dsp:nvSpPr>
        <dsp:cNvPr id="0" name=""/>
        <dsp:cNvSpPr/>
      </dsp:nvSpPr>
      <dsp:spPr>
        <a:xfrm>
          <a:off x="1332412" y="2884503"/>
          <a:ext cx="2858586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This is called inheritance and is a feature of object-oriented programming (OOP).</a:t>
          </a:r>
          <a:endParaRPr lang="en-US" sz="1400" kern="1200"/>
        </a:p>
      </dsp:txBody>
      <dsp:txXfrm>
        <a:off x="1332412" y="2884503"/>
        <a:ext cx="2858586" cy="11536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D5CAD9-096D-4907-B5A6-6138049359EE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3D54E-731D-4A8A-AE41-700F1CDB770A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E4620-43A4-4FAC-998E-ED843915DE28}">
      <dsp:nvSpPr>
        <dsp:cNvPr id="0" name=""/>
        <dsp:cNvSpPr/>
      </dsp:nvSpPr>
      <dsp:spPr>
        <a:xfrm>
          <a:off x="692764" y="1407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An object-oriented language</a:t>
          </a:r>
          <a:endParaRPr lang="en-US" sz="1900" kern="1200"/>
        </a:p>
      </dsp:txBody>
      <dsp:txXfrm>
        <a:off x="692764" y="1407"/>
        <a:ext cx="4732020" cy="599796"/>
      </dsp:txXfrm>
    </dsp:sp>
    <dsp:sp modelId="{1A716646-C2AF-4CD7-A3F9-909D5E6C9025}">
      <dsp:nvSpPr>
        <dsp:cNvPr id="0" name=""/>
        <dsp:cNvSpPr/>
      </dsp:nvSpPr>
      <dsp:spPr>
        <a:xfrm>
          <a:off x="5424784" y="1407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Virtually everything is an object (or can be cast to an object)</a:t>
          </a:r>
          <a:endParaRPr lang="en-US" sz="1500" kern="1200" dirty="0"/>
        </a:p>
      </dsp:txBody>
      <dsp:txXfrm>
        <a:off x="5424784" y="1407"/>
        <a:ext cx="5090815" cy="599796"/>
      </dsp:txXfrm>
    </dsp:sp>
    <dsp:sp modelId="{9458413D-0FC5-44FD-8F45-A880BB7D7C0F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19B8D-82B3-4516-BDE9-FFD15BE75FAC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EAC4F-95FC-4450-8137-85E6DEA1E891}">
      <dsp:nvSpPr>
        <dsp:cNvPr id="0" name=""/>
        <dsp:cNvSpPr/>
      </dsp:nvSpPr>
      <dsp:spPr>
        <a:xfrm>
          <a:off x="692764" y="751152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 garbage collected language</a:t>
          </a:r>
          <a:endParaRPr lang="en-US" sz="1900" kern="1200"/>
        </a:p>
      </dsp:txBody>
      <dsp:txXfrm>
        <a:off x="692764" y="751152"/>
        <a:ext cx="4732020" cy="599796"/>
      </dsp:txXfrm>
    </dsp:sp>
    <dsp:sp modelId="{DF678403-114C-4388-9419-6F243A0441E1}">
      <dsp:nvSpPr>
        <dsp:cNvPr id="0" name=""/>
        <dsp:cNvSpPr/>
      </dsp:nvSpPr>
      <dsp:spPr>
        <a:xfrm>
          <a:off x="5424784" y="751152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Memory is automatically released when no-longer used</a:t>
          </a:r>
          <a:endParaRPr lang="en-US" sz="1500" kern="1200"/>
        </a:p>
      </dsp:txBody>
      <dsp:txXfrm>
        <a:off x="5424784" y="751152"/>
        <a:ext cx="5090815" cy="599796"/>
      </dsp:txXfrm>
    </dsp:sp>
    <dsp:sp modelId="{A738B5EA-EF15-41C4-AE22-965A4CA0C6DE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5E983-A01C-4AEE-A7BF-EA5D39F462B9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38C64-0214-4649-9660-569651772370}">
      <dsp:nvSpPr>
        <dsp:cNvPr id="0" name=""/>
        <dsp:cNvSpPr/>
      </dsp:nvSpPr>
      <dsp:spPr>
        <a:xfrm>
          <a:off x="692764" y="150089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 strongly typed language</a:t>
          </a:r>
          <a:endParaRPr lang="en-US" sz="1900" kern="1200"/>
        </a:p>
      </dsp:txBody>
      <dsp:txXfrm>
        <a:off x="692764" y="1500898"/>
        <a:ext cx="4732020" cy="599796"/>
      </dsp:txXfrm>
    </dsp:sp>
    <dsp:sp modelId="{4D69504C-F9E7-4B6F-A999-BC796E54711F}">
      <dsp:nvSpPr>
        <dsp:cNvPr id="0" name=""/>
        <dsp:cNvSpPr/>
      </dsp:nvSpPr>
      <dsp:spPr>
        <a:xfrm>
          <a:off x="5424784" y="150089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Every run-time value has a fixed type </a:t>
          </a:r>
          <a:endParaRPr lang="en-US" sz="1500" kern="1200"/>
        </a:p>
      </dsp:txBody>
      <dsp:txXfrm>
        <a:off x="5424784" y="1500898"/>
        <a:ext cx="5090815" cy="599796"/>
      </dsp:txXfrm>
    </dsp:sp>
    <dsp:sp modelId="{57A17219-CB0F-4045-BF40-3B69EF429A44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F4529-A673-473E-8FF5-E6E450219126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9625D-4E5B-46A8-810C-CE005C881CCF}">
      <dsp:nvSpPr>
        <dsp:cNvPr id="0" name=""/>
        <dsp:cNvSpPr/>
      </dsp:nvSpPr>
      <dsp:spPr>
        <a:xfrm>
          <a:off x="692764" y="2250643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 statically typed language</a:t>
          </a:r>
          <a:endParaRPr lang="en-US" sz="1900" kern="1200"/>
        </a:p>
      </dsp:txBody>
      <dsp:txXfrm>
        <a:off x="692764" y="2250643"/>
        <a:ext cx="4732020" cy="599796"/>
      </dsp:txXfrm>
    </dsp:sp>
    <dsp:sp modelId="{2F0EEA98-7C33-452A-8C12-CB707048E0E4}">
      <dsp:nvSpPr>
        <dsp:cNvPr id="0" name=""/>
        <dsp:cNvSpPr/>
      </dsp:nvSpPr>
      <dsp:spPr>
        <a:xfrm>
          <a:off x="5424784" y="2250643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Every expression and variable has compile-time known type</a:t>
          </a:r>
          <a:endParaRPr lang="en-US" sz="1500" kern="1200" dirty="0"/>
        </a:p>
      </dsp:txBody>
      <dsp:txXfrm>
        <a:off x="5424784" y="2250643"/>
        <a:ext cx="5090815" cy="599796"/>
      </dsp:txXfrm>
    </dsp:sp>
    <dsp:sp modelId="{4B7D1BFB-CF0D-488E-85CD-4E1146732616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1B6A4-90D5-4BFA-BC85-0B2E3A17D6E6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901B3-732B-41B9-9412-080E71AB5074}">
      <dsp:nvSpPr>
        <dsp:cNvPr id="0" name=""/>
        <dsp:cNvSpPr/>
      </dsp:nvSpPr>
      <dsp:spPr>
        <a:xfrm>
          <a:off x="692764" y="3000388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A reflective language</a:t>
          </a:r>
          <a:endParaRPr lang="en-US" sz="1900" kern="1200"/>
        </a:p>
      </dsp:txBody>
      <dsp:txXfrm>
        <a:off x="692764" y="3000388"/>
        <a:ext cx="4732020" cy="599796"/>
      </dsp:txXfrm>
    </dsp:sp>
    <dsp:sp modelId="{38D76B94-73A0-4226-8B3E-C815B65BD653}">
      <dsp:nvSpPr>
        <dsp:cNvPr id="0" name=""/>
        <dsp:cNvSpPr/>
      </dsp:nvSpPr>
      <dsp:spPr>
        <a:xfrm>
          <a:off x="5424784" y="3000388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Can query data types at run-time and use fields &amp; methods  </a:t>
          </a:r>
          <a:endParaRPr lang="en-US" sz="1500" kern="1200" dirty="0"/>
        </a:p>
      </dsp:txBody>
      <dsp:txXfrm>
        <a:off x="5424784" y="3000388"/>
        <a:ext cx="5090815" cy="599796"/>
      </dsp:txXfrm>
    </dsp:sp>
    <dsp:sp modelId="{6164D75F-41AC-4ADE-A335-ED274C88B8AA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55E32-42AF-4AB7-B4E9-C0EFF180750A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E6A52-E172-4357-A7CB-7C0F3953CC35}">
      <dsp:nvSpPr>
        <dsp:cNvPr id="0" name=""/>
        <dsp:cNvSpPr/>
      </dsp:nvSpPr>
      <dsp:spPr>
        <a:xfrm>
          <a:off x="692764" y="3750134"/>
          <a:ext cx="4732020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Compiles to byte-code</a:t>
          </a:r>
          <a:endParaRPr lang="en-US" sz="1900" kern="1200"/>
        </a:p>
      </dsp:txBody>
      <dsp:txXfrm>
        <a:off x="692764" y="3750134"/>
        <a:ext cx="4732020" cy="599796"/>
      </dsp:txXfrm>
    </dsp:sp>
    <dsp:sp modelId="{F205B16E-3FA2-4A51-A1E5-9A0A17B64C15}">
      <dsp:nvSpPr>
        <dsp:cNvPr id="0" name=""/>
        <dsp:cNvSpPr/>
      </dsp:nvSpPr>
      <dsp:spPr>
        <a:xfrm>
          <a:off x="5424784" y="3750134"/>
          <a:ext cx="509081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 dirty="0"/>
            <a:t>.NET assemblies contain IL byte-code</a:t>
          </a:r>
          <a:endParaRPr lang="en-US" sz="1500" kern="1200" dirty="0"/>
        </a:p>
      </dsp:txBody>
      <dsp:txXfrm>
        <a:off x="5424784" y="3750134"/>
        <a:ext cx="5090815" cy="5997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FBC17-59C2-4658-8F64-5FD142483D05}">
      <dsp:nvSpPr>
        <dsp:cNvPr id="0" name=""/>
        <dsp:cNvSpPr/>
      </dsp:nvSpPr>
      <dsp:spPr>
        <a:xfrm>
          <a:off x="607331" y="368734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0DB42-FFB1-4AA5-A12A-9CA3271A3C49}">
      <dsp:nvSpPr>
        <dsp:cNvPr id="0" name=""/>
        <dsp:cNvSpPr/>
      </dsp:nvSpPr>
      <dsp:spPr>
        <a:xfrm>
          <a:off x="987581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CDB4C-CB7A-4F56-BCE7-F1DC5D43294C}">
      <dsp:nvSpPr>
        <dsp:cNvPr id="0" name=""/>
        <dsp:cNvSpPr/>
      </dsp:nvSpPr>
      <dsp:spPr>
        <a:xfrm>
          <a:off x="36956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Provides a guarantee of safety during compilation</a:t>
          </a:r>
          <a:endParaRPr lang="en-US" sz="1700" kern="1200"/>
        </a:p>
      </dsp:txBody>
      <dsp:txXfrm>
        <a:off x="36956" y="2708735"/>
        <a:ext cx="2925000" cy="720000"/>
      </dsp:txXfrm>
    </dsp:sp>
    <dsp:sp modelId="{0BA736EB-0D75-4293-8AB2-DA6C8E24AE10}">
      <dsp:nvSpPr>
        <dsp:cNvPr id="0" name=""/>
        <dsp:cNvSpPr/>
      </dsp:nvSpPr>
      <dsp:spPr>
        <a:xfrm>
          <a:off x="4044206" y="368734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BE9EC-FF1E-43A9-A5A6-50FDF93DD61E}">
      <dsp:nvSpPr>
        <dsp:cNvPr id="0" name=""/>
        <dsp:cNvSpPr/>
      </dsp:nvSpPr>
      <dsp:spPr>
        <a:xfrm>
          <a:off x="4424456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E11C6-13F6-49B5-9BDC-9953FD330968}">
      <dsp:nvSpPr>
        <dsp:cNvPr id="0" name=""/>
        <dsp:cNvSpPr/>
      </dsp:nvSpPr>
      <dsp:spPr>
        <a:xfrm>
          <a:off x="3473831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Helps the compiler produce efficient code</a:t>
          </a:r>
          <a:endParaRPr lang="en-US" sz="1700" kern="1200"/>
        </a:p>
      </dsp:txBody>
      <dsp:txXfrm>
        <a:off x="3473831" y="2708735"/>
        <a:ext cx="2925000" cy="720000"/>
      </dsp:txXfrm>
    </dsp:sp>
    <dsp:sp modelId="{46C6AA3A-F4FB-421A-9123-AA4430482E18}">
      <dsp:nvSpPr>
        <dsp:cNvPr id="0" name=""/>
        <dsp:cNvSpPr/>
      </dsp:nvSpPr>
      <dsp:spPr>
        <a:xfrm>
          <a:off x="7481081" y="368734"/>
          <a:ext cx="1784250" cy="178425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20B9C-030A-47B8-9270-5FE6B8E69014}">
      <dsp:nvSpPr>
        <dsp:cNvPr id="0" name=""/>
        <dsp:cNvSpPr/>
      </dsp:nvSpPr>
      <dsp:spPr>
        <a:xfrm>
          <a:off x="7861331" y="748984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048C6-0E43-42E9-BDC0-142EE65A5A86}">
      <dsp:nvSpPr>
        <dsp:cNvPr id="0" name=""/>
        <dsp:cNvSpPr/>
      </dsp:nvSpPr>
      <dsp:spPr>
        <a:xfrm>
          <a:off x="6910706" y="270873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Make a program more predictable </a:t>
          </a:r>
          <a:endParaRPr lang="en-US" sz="1700" kern="1200"/>
        </a:p>
      </dsp:txBody>
      <dsp:txXfrm>
        <a:off x="6910706" y="2708735"/>
        <a:ext cx="2925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8AD3C-1CA8-4505-A785-3FA1C031E673}">
      <dsp:nvSpPr>
        <dsp:cNvPr id="0" name=""/>
        <dsp:cNvSpPr/>
      </dsp:nvSpPr>
      <dsp:spPr>
        <a:xfrm rot="5400000">
          <a:off x="1110935" y="987930"/>
          <a:ext cx="1546756" cy="1864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F26DDC-52FD-4016-BC66-97AB22AB3FD4}">
      <dsp:nvSpPr>
        <dsp:cNvPr id="0" name=""/>
        <dsp:cNvSpPr/>
      </dsp:nvSpPr>
      <dsp:spPr>
        <a:xfrm>
          <a:off x="1466407" y="27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Good tooling </a:t>
          </a:r>
          <a:endParaRPr lang="en-US" sz="2200" kern="1200"/>
        </a:p>
      </dsp:txBody>
      <dsp:txXfrm>
        <a:off x="1502816" y="36688"/>
        <a:ext cx="1998981" cy="1170261"/>
      </dsp:txXfrm>
    </dsp:sp>
    <dsp:sp modelId="{89AF25F6-C192-4AC4-8775-83FF46570C08}">
      <dsp:nvSpPr>
        <dsp:cNvPr id="0" name=""/>
        <dsp:cNvSpPr/>
      </dsp:nvSpPr>
      <dsp:spPr>
        <a:xfrm rot="5400000">
          <a:off x="1110935" y="2541780"/>
          <a:ext cx="1546756" cy="1864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4A41EC-0E97-40A5-9E02-7A2B595A6022}">
      <dsp:nvSpPr>
        <dsp:cNvPr id="0" name=""/>
        <dsp:cNvSpPr/>
      </dsp:nvSpPr>
      <dsp:spPr>
        <a:xfrm>
          <a:off x="1466407" y="155412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Excellent standard library </a:t>
          </a:r>
          <a:endParaRPr lang="en-US" sz="2200" kern="1200"/>
        </a:p>
      </dsp:txBody>
      <dsp:txXfrm>
        <a:off x="1502816" y="1590538"/>
        <a:ext cx="1998981" cy="1170261"/>
      </dsp:txXfrm>
    </dsp:sp>
    <dsp:sp modelId="{2BFDFDD4-8BBF-4416-8027-A9892272AB91}">
      <dsp:nvSpPr>
        <dsp:cNvPr id="0" name=""/>
        <dsp:cNvSpPr/>
      </dsp:nvSpPr>
      <dsp:spPr>
        <a:xfrm>
          <a:off x="1887860" y="3318704"/>
          <a:ext cx="2748400" cy="1864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0E5F36-FF14-4588-A564-3D7848E9CBB3}">
      <dsp:nvSpPr>
        <dsp:cNvPr id="0" name=""/>
        <dsp:cNvSpPr/>
      </dsp:nvSpPr>
      <dsp:spPr>
        <a:xfrm>
          <a:off x="1466407" y="3107978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Lots of 3</a:t>
          </a:r>
          <a:r>
            <a:rPr lang="en-CA" sz="2200" kern="1200" baseline="30000"/>
            <a:t>rd</a:t>
          </a:r>
          <a:r>
            <a:rPr lang="en-CA" sz="2200" kern="1200"/>
            <a:t> party libraries</a:t>
          </a:r>
          <a:endParaRPr lang="en-US" sz="2200" kern="1200"/>
        </a:p>
      </dsp:txBody>
      <dsp:txXfrm>
        <a:off x="1502816" y="3144387"/>
        <a:ext cx="1998981" cy="1170261"/>
      </dsp:txXfrm>
    </dsp:sp>
    <dsp:sp modelId="{D740E417-7C7A-4F11-A66B-2617FA613FBF}">
      <dsp:nvSpPr>
        <dsp:cNvPr id="0" name=""/>
        <dsp:cNvSpPr/>
      </dsp:nvSpPr>
      <dsp:spPr>
        <a:xfrm rot="16200000">
          <a:off x="3866428" y="2541780"/>
          <a:ext cx="1546756" cy="18646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E71E13-1C13-4C36-AA2B-2EF7946A5601}">
      <dsp:nvSpPr>
        <dsp:cNvPr id="0" name=""/>
        <dsp:cNvSpPr/>
      </dsp:nvSpPr>
      <dsp:spPr>
        <a:xfrm>
          <a:off x="4221900" y="3107978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Easy to deploy </a:t>
          </a:r>
          <a:endParaRPr lang="en-US" sz="2200" kern="1200"/>
        </a:p>
      </dsp:txBody>
      <dsp:txXfrm>
        <a:off x="4258309" y="3144387"/>
        <a:ext cx="1998981" cy="1170261"/>
      </dsp:txXfrm>
    </dsp:sp>
    <dsp:sp modelId="{8737A0C0-D54D-4104-B9A3-C4D3386AF9F4}">
      <dsp:nvSpPr>
        <dsp:cNvPr id="0" name=""/>
        <dsp:cNvSpPr/>
      </dsp:nvSpPr>
      <dsp:spPr>
        <a:xfrm rot="16200000">
          <a:off x="3866428" y="987930"/>
          <a:ext cx="1546756" cy="1864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DFF521-6BB2-46B1-8597-EDE962D1882A}">
      <dsp:nvSpPr>
        <dsp:cNvPr id="0" name=""/>
        <dsp:cNvSpPr/>
      </dsp:nvSpPr>
      <dsp:spPr>
        <a:xfrm>
          <a:off x="4221900" y="155412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Cross-platform </a:t>
          </a:r>
          <a:endParaRPr lang="en-US" sz="2200" kern="1200"/>
        </a:p>
      </dsp:txBody>
      <dsp:txXfrm>
        <a:off x="4258309" y="1590538"/>
        <a:ext cx="1998981" cy="1170261"/>
      </dsp:txXfrm>
    </dsp:sp>
    <dsp:sp modelId="{4F42A310-1181-4525-A944-E8C0FFC1B725}">
      <dsp:nvSpPr>
        <dsp:cNvPr id="0" name=""/>
        <dsp:cNvSpPr/>
      </dsp:nvSpPr>
      <dsp:spPr>
        <a:xfrm>
          <a:off x="4643353" y="211006"/>
          <a:ext cx="2748400" cy="1864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69F1C0-2AF9-43AC-A7A0-8E304B97D4F4}">
      <dsp:nvSpPr>
        <dsp:cNvPr id="0" name=""/>
        <dsp:cNvSpPr/>
      </dsp:nvSpPr>
      <dsp:spPr>
        <a:xfrm>
          <a:off x="4221900" y="27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Good performance</a:t>
          </a:r>
          <a:endParaRPr lang="en-US" sz="2200" kern="1200"/>
        </a:p>
      </dsp:txBody>
      <dsp:txXfrm>
        <a:off x="4258309" y="36688"/>
        <a:ext cx="1998981" cy="1170261"/>
      </dsp:txXfrm>
    </dsp:sp>
    <dsp:sp modelId="{1813840C-04DA-4761-8318-EBC59D964CE1}">
      <dsp:nvSpPr>
        <dsp:cNvPr id="0" name=""/>
        <dsp:cNvSpPr/>
      </dsp:nvSpPr>
      <dsp:spPr>
        <a:xfrm rot="5400000">
          <a:off x="6621921" y="987930"/>
          <a:ext cx="1546756" cy="18646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D430DD-C429-4D09-B53C-DBF0A40C8B09}">
      <dsp:nvSpPr>
        <dsp:cNvPr id="0" name=""/>
        <dsp:cNvSpPr/>
      </dsp:nvSpPr>
      <dsp:spPr>
        <a:xfrm>
          <a:off x="6977393" y="27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Stable  </a:t>
          </a:r>
          <a:endParaRPr lang="en-US" sz="2200" kern="1200"/>
        </a:p>
      </dsp:txBody>
      <dsp:txXfrm>
        <a:off x="7013802" y="36688"/>
        <a:ext cx="1998981" cy="1170261"/>
      </dsp:txXfrm>
    </dsp:sp>
    <dsp:sp modelId="{2C736B95-5398-4D02-A1B6-6A1C0085E91F}">
      <dsp:nvSpPr>
        <dsp:cNvPr id="0" name=""/>
        <dsp:cNvSpPr/>
      </dsp:nvSpPr>
      <dsp:spPr>
        <a:xfrm rot="5400000">
          <a:off x="6621921" y="2541780"/>
          <a:ext cx="1546756" cy="1864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C380DF-BE96-4BC9-9AB3-B06E6E7493D7}">
      <dsp:nvSpPr>
        <dsp:cNvPr id="0" name=""/>
        <dsp:cNvSpPr/>
      </dsp:nvSpPr>
      <dsp:spPr>
        <a:xfrm>
          <a:off x="6977393" y="155412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Good interoperability</a:t>
          </a:r>
          <a:endParaRPr lang="en-US" sz="2200" kern="1200"/>
        </a:p>
      </dsp:txBody>
      <dsp:txXfrm>
        <a:off x="7013802" y="1590538"/>
        <a:ext cx="1998981" cy="1170261"/>
      </dsp:txXfrm>
    </dsp:sp>
    <dsp:sp modelId="{090C992B-C0F7-445D-9688-4FBBD38EB9E4}">
      <dsp:nvSpPr>
        <dsp:cNvPr id="0" name=""/>
        <dsp:cNvSpPr/>
      </dsp:nvSpPr>
      <dsp:spPr>
        <a:xfrm>
          <a:off x="6977393" y="3107978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Convenient syntax</a:t>
          </a:r>
          <a:endParaRPr lang="en-US" sz="2200" kern="1200"/>
        </a:p>
      </dsp:txBody>
      <dsp:txXfrm>
        <a:off x="7013802" y="3144387"/>
        <a:ext cx="1998981" cy="11702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DBA0-DE92-4862-8837-CB336A759F3C}">
      <dsp:nvSpPr>
        <dsp:cNvPr id="0" name=""/>
        <dsp:cNvSpPr/>
      </dsp:nvSpPr>
      <dsp:spPr>
        <a:xfrm>
          <a:off x="0" y="4279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There is a lot of syntax and some outdated features </a:t>
          </a:r>
          <a:endParaRPr lang="en-US" sz="3200" kern="1200"/>
        </a:p>
      </dsp:txBody>
      <dsp:txXfrm>
        <a:off x="62141" y="104940"/>
        <a:ext cx="6542551" cy="1148678"/>
      </dsp:txXfrm>
    </dsp:sp>
    <dsp:sp modelId="{E1FC2D56-254C-4EC9-9910-F7D48CF0BAA9}">
      <dsp:nvSpPr>
        <dsp:cNvPr id="0" name=""/>
        <dsp:cNvSpPr/>
      </dsp:nvSpPr>
      <dsp:spPr>
        <a:xfrm>
          <a:off x="0" y="1407919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Sometimes we need hacks to get good performance</a:t>
          </a:r>
          <a:endParaRPr lang="en-US" sz="3200" kern="1200"/>
        </a:p>
      </dsp:txBody>
      <dsp:txXfrm>
        <a:off x="62141" y="1470060"/>
        <a:ext cx="6542551" cy="1148678"/>
      </dsp:txXfrm>
    </dsp:sp>
    <dsp:sp modelId="{1520D743-37B0-4C58-9208-964EFC24092F}">
      <dsp:nvSpPr>
        <dsp:cNvPr id="0" name=""/>
        <dsp:cNvSpPr/>
      </dsp:nvSpPr>
      <dsp:spPr>
        <a:xfrm>
          <a:off x="0" y="277304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Not a great user experience when run in the browser</a:t>
          </a:r>
          <a:endParaRPr lang="en-US" sz="3200" kern="1200"/>
        </a:p>
      </dsp:txBody>
      <dsp:txXfrm>
        <a:off x="62141" y="2835181"/>
        <a:ext cx="6542551" cy="1148678"/>
      </dsp:txXfrm>
    </dsp:sp>
    <dsp:sp modelId="{E1D09A66-1408-484E-A093-150F2FBA963E}">
      <dsp:nvSpPr>
        <dsp:cNvPr id="0" name=""/>
        <dsp:cNvSpPr/>
      </dsp:nvSpPr>
      <dsp:spPr>
        <a:xfrm>
          <a:off x="0" y="4138160"/>
          <a:ext cx="6666833" cy="127296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Have to restart application sometimes </a:t>
          </a:r>
          <a:endParaRPr lang="en-US" sz="3200" kern="1200"/>
        </a:p>
      </dsp:txBody>
      <dsp:txXfrm>
        <a:off x="62141" y="4200301"/>
        <a:ext cx="6542551" cy="11486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FAA2F-5A5A-409E-A500-1B30B9CE27A4}">
      <dsp:nvSpPr>
        <dsp:cNvPr id="0" name=""/>
        <dsp:cNvSpPr/>
      </dsp:nvSpPr>
      <dsp:spPr>
        <a:xfrm>
          <a:off x="0" y="819680"/>
          <a:ext cx="6666833" cy="11793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Microsoft Visual Studio</a:t>
          </a:r>
          <a:endParaRPr lang="en-US" sz="4800" kern="1200"/>
        </a:p>
      </dsp:txBody>
      <dsp:txXfrm>
        <a:off x="57572" y="877252"/>
        <a:ext cx="6551689" cy="1064215"/>
      </dsp:txXfrm>
    </dsp:sp>
    <dsp:sp modelId="{2686CDF7-6A88-446C-A621-87A4CE6FF454}">
      <dsp:nvSpPr>
        <dsp:cNvPr id="0" name=""/>
        <dsp:cNvSpPr/>
      </dsp:nvSpPr>
      <dsp:spPr>
        <a:xfrm>
          <a:off x="0" y="2137280"/>
          <a:ext cx="6666833" cy="1179359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Microsoft Visual Code</a:t>
          </a:r>
          <a:endParaRPr lang="en-US" sz="4800" kern="1200"/>
        </a:p>
      </dsp:txBody>
      <dsp:txXfrm>
        <a:off x="57572" y="2194852"/>
        <a:ext cx="6551689" cy="1064215"/>
      </dsp:txXfrm>
    </dsp:sp>
    <dsp:sp modelId="{C04E1FC1-DA51-40FB-944F-CEFB37E7A738}">
      <dsp:nvSpPr>
        <dsp:cNvPr id="0" name=""/>
        <dsp:cNvSpPr/>
      </dsp:nvSpPr>
      <dsp:spPr>
        <a:xfrm>
          <a:off x="0" y="3454880"/>
          <a:ext cx="6666833" cy="117935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JetBrains Rider</a:t>
          </a:r>
          <a:endParaRPr lang="en-US" sz="4800" kern="1200"/>
        </a:p>
      </dsp:txBody>
      <dsp:txXfrm>
        <a:off x="57572" y="3512452"/>
        <a:ext cx="6551689" cy="1064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D6DAE-2D74-48B0-9C35-DE064F99CC01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0CE18-D4A9-4AAA-B61B-6A9F9C522D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251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6DC430-8259-49BD-A3AF-7901CB5ACC5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27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0CE18-D4A9-4AAA-B61B-6A9F9C522D81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299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What Version to use? - When in doubt, use C# 7.3 and compile libraries with .NET Standard 2.0. Works with the widest range of tools and environments. Especially when you want to do plug-in development and support older Windows tools, or versions of Unity.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0CE18-D4A9-4AAA-B61B-6A9F9C522D81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55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60CE18-D4A9-4AAA-B61B-6A9F9C522D81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90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2BE50-70DF-8323-8DBB-679FFD0F6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FF7F8-4268-0CC0-F3D1-A48312CBE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5A685-C3DE-0BED-A533-386141BE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BE09D-2B5D-AF3A-1AA9-BEADDDB4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ED885-4098-1B4E-4505-85ED8117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75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07F4-723C-108D-4829-D6F26F4C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5F3C2-D2A7-1F8A-EFFF-6B7E4D620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4B16C-AF50-CD0C-42DD-518000B2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AAD21-78C6-EE0F-6982-A41E572C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F52DF-66CB-14D4-9FA2-E6BE8B7D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865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AC609B-BB33-0DC4-DBFF-5CAA1AFAE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977FD-B4F2-D5B7-11D0-B303C9B37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37C9E-38FD-ACBD-8AD8-C34E1BBCA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C4B5F-3167-DE65-DBD3-796A8513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75CA-81B4-70FF-2B7B-58925182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8186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5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23" indent="0" algn="ctr">
              <a:buNone/>
              <a:defRPr sz="2200"/>
            </a:lvl2pPr>
            <a:lvl3pPr marL="914446" indent="0" algn="ctr">
              <a:buNone/>
              <a:defRPr sz="2200"/>
            </a:lvl3pPr>
            <a:lvl4pPr marL="1371669" indent="0" algn="ctr">
              <a:buNone/>
              <a:defRPr sz="2000"/>
            </a:lvl4pPr>
            <a:lvl5pPr marL="1828891" indent="0" algn="ctr">
              <a:buNone/>
              <a:defRPr sz="2000"/>
            </a:lvl5pPr>
            <a:lvl6pPr marL="2286114" indent="0" algn="ctr">
              <a:buNone/>
              <a:defRPr sz="2000"/>
            </a:lvl6pPr>
            <a:lvl7pPr marL="2743337" indent="0" algn="ctr">
              <a:buNone/>
              <a:defRPr sz="2000"/>
            </a:lvl7pPr>
            <a:lvl8pPr marL="3200560" indent="0" algn="ctr">
              <a:buNone/>
              <a:defRPr sz="2000"/>
            </a:lvl8pPr>
            <a:lvl9pPr marL="3657783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1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792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3427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2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1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341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9197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0723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03695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9018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9112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4519-51C0-8CD3-0CBD-DEC6F843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1C0C0-7B36-259C-BEA0-4DA8BC9EF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CF32A-C7E4-D0B2-868D-0AAF685D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52AB-C041-6E82-8CD0-6C3A4FD6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C9B1-3121-BA3E-6CFF-C9083863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81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23" indent="0">
              <a:buNone/>
              <a:defRPr sz="1200"/>
            </a:lvl2pPr>
            <a:lvl3pPr marL="914446" indent="0">
              <a:buNone/>
              <a:defRPr sz="1000"/>
            </a:lvl3pPr>
            <a:lvl4pPr marL="1371669" indent="0">
              <a:buNone/>
              <a:defRPr sz="900"/>
            </a:lvl4pPr>
            <a:lvl5pPr marL="1828891" indent="0">
              <a:buNone/>
              <a:defRPr sz="900"/>
            </a:lvl5pPr>
            <a:lvl6pPr marL="2286114" indent="0">
              <a:buNone/>
              <a:defRPr sz="900"/>
            </a:lvl6pPr>
            <a:lvl7pPr marL="2743337" indent="0">
              <a:buNone/>
              <a:defRPr sz="900"/>
            </a:lvl7pPr>
            <a:lvl8pPr marL="3200560" indent="0">
              <a:buNone/>
              <a:defRPr sz="900"/>
            </a:lvl8pPr>
            <a:lvl9pPr marL="3657783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31046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6667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4617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2315-7719-0533-278F-AA33DCEE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19892-374F-4F5D-9D0C-3D206FC54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B11E4-19BF-E04F-B399-8CC847B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B161-08A8-5962-2D78-7F956A1B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D6E8C-24DA-389F-F0D3-F0E932BB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08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03D7-2664-9DE9-E7DB-01995714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B96F-9326-F3DD-248E-5E19C5802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48944-B92F-BBB5-5DAC-518A8FD77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EFD85-6DE0-B5C8-2C6C-5E23E480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532D3-E8B7-8A2E-FFBD-9D5515A3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AB689-A78F-C462-9D8F-F8DD9067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1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6D81-2E25-156A-B013-DF47A182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F264E-FBAC-2C37-3EFE-801303DFB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1B05C-3D23-7EB0-0857-06089D346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6D928-E17F-28BD-E888-B63555F5B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C9167-BF94-2203-3205-7913B3BD2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E0D3D-B3E7-E0A2-6323-27871B85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E6D8D-DCAB-5394-8CBF-234E7A0B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ECA9B-76F6-2EC8-EE71-CEBED483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812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E103-A626-D4D3-8A9C-3F9AF5C82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315E4A-3FB7-701B-B699-A0C16CB8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6404A-CD6D-CDBB-366A-704BA24A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39BFC8-3DED-8FB9-9004-A81E9658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38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CEBED-563F-8BB5-7BD3-D25EEA74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2E86C-1F1B-2DA4-F6D5-37C2522A0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E9CF3-0119-C738-8D5A-36913856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72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FD8D-7712-168F-AED5-07EF7448D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57E22-5A4F-A6B6-6E0F-6594EA45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39DE4-69F9-845B-78D1-D423A7B34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F9E9A-CFA5-415E-6ADD-5FE2083A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7AD11-8BE0-1277-D2A1-E8A0653E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BAD9E-A1B1-F7B2-2582-CAD61F5B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9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9DA6-D5B9-9DF1-382D-66719DC6F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DADF99-CF92-3447-B893-874A06CC6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5318C-88A5-6091-F6C9-1E2A3686A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5CB4A-322B-C1B6-C5AB-85A9F2DB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2D076-E536-58C3-3066-BA6CE017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2496E-EC67-867A-7CD9-8213A5B7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0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9CA50-4E73-B8E6-2C96-986A2BEB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D2438-8EDF-1CF2-7B06-3B6FCABEB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E795-E822-C12F-91D5-E3D959BAC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C4AE88-B6FC-451C-B6BC-2EF338FC3FBF}" type="datetimeFigureOut">
              <a:rPr lang="en-CA" smtClean="0"/>
              <a:t>2024-04-17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293DE-BECB-3C8A-B849-A9AD50F5D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7BB13-735B-7699-F452-8E47EF1DF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20EB59-9EC8-4C1E-AAD8-4BE3222677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15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1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9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9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1" y="6223829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6098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11" indent="-182889" algn="l" defTabSz="914446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23" indent="-182889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57" indent="-182889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90" indent="-182889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224" indent="-182889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80" indent="-228611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95" indent="-228611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110" indent="-228611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125" indent="-228611" algn="l" defTabSz="91444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diagnostics.processstartinfo.redirectstandardinput" TargetMode="External"/><Relationship Id="rId2" Type="http://schemas.openxmlformats.org/officeDocument/2006/relationships/hyperlink" Target="https://learn.microsoft.com/en-us/dotnet/api/system.diagnostics.processstartinfo?view=net-7.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hyperlink" Target="https://learn.microsoft.com/en-us/dotnet/api/system.console.setout" TargetMode="External"/><Relationship Id="rId4" Type="http://schemas.openxmlformats.org/officeDocument/2006/relationships/hyperlink" Target="https://learn.microsoft.com/en-us/dotnet/api/system.diagnostics.processstartinfo.redirectstandardoutput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io.streamreader?view=net-7.0" TargetMode="External"/><Relationship Id="rId2" Type="http://schemas.openxmlformats.org/officeDocument/2006/relationships/hyperlink" Target="https://learn.microsoft.com/en-us/dotnet/api/system.io.streamwriter?view=net-7.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dotnet/api/system.console.readline?view=net-7.0" TargetMode="External"/><Relationship Id="rId4" Type="http://schemas.openxmlformats.org/officeDocument/2006/relationships/hyperlink" Target="https://learn.microsoft.com/en-us/dotnet/api/system.console.writelin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316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learn.microsoft.com/en-us/visualstudio/debugger/watch-and-quickwatch-windows?view=vs-2022+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hyperlink" Target="https://learn.microsoft.com/en-us/dotnet/api/system.collections.ienumerable.getenumerator?view=net-7.0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3525-F8B0-9125-9AE3-98D0AB975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Introduction to C#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AA6BE-32FC-7A9D-99BB-CC61DF88B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808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243E-5242-67C1-2B6C-B7F381290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Add a Script Component to Game Object  with a Mesh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76955A-B540-ED63-17F5-352F7F1EE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31" b="10968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2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E60F-25C2-9D4F-5B45-8D32B43C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6134"/>
            <a:ext cx="9875520" cy="1356360"/>
          </a:xfrm>
        </p:spPr>
        <p:txBody>
          <a:bodyPr/>
          <a:lstStyle/>
          <a:p>
            <a:r>
              <a:rPr lang="en-US"/>
              <a:t>My First Unity Script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7E17E-FAE5-8849-30FA-B52958C99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290" y="1792494"/>
            <a:ext cx="5877339" cy="44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8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2C78-19E8-0726-CC25-7EA37985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4B0D-4AA1-9B8B-DD9D-37501A69A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133600"/>
            <a:ext cx="5378174" cy="4038600"/>
          </a:xfrm>
        </p:spPr>
        <p:txBody>
          <a:bodyPr>
            <a:normAutofit fontScale="92500" lnSpcReduction="20000"/>
          </a:bodyPr>
          <a:lstStyle/>
          <a:p>
            <a:pPr marL="45722" indent="0">
              <a:buNone/>
            </a:pPr>
            <a:r>
              <a:rPr lang="en-CA" dirty="0">
                <a:solidFill>
                  <a:schemeClr val="tx1"/>
                </a:solidFill>
              </a:rPr>
              <a:t>The “using” declaration says what library parts are used in the current file.</a:t>
            </a:r>
            <a:br>
              <a:rPr lang="en-CA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Extra  functionality is provided by libraries.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Libraries are organized using “namespaces”.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For example: two things called “List” might exist in different libraries.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Namespaces disambiguate: “</a:t>
            </a:r>
            <a:r>
              <a:rPr lang="en-CA" dirty="0" err="1">
                <a:solidFill>
                  <a:schemeClr val="tx1"/>
                </a:solidFill>
              </a:rPr>
              <a:t>MyLibrary.List</a:t>
            </a:r>
            <a:r>
              <a:rPr lang="en-CA" dirty="0">
                <a:solidFill>
                  <a:schemeClr val="tx1"/>
                </a:solidFill>
              </a:rPr>
              <a:t>” and “</a:t>
            </a:r>
            <a:r>
              <a:rPr lang="en-CA" dirty="0" err="1">
                <a:solidFill>
                  <a:schemeClr val="tx1"/>
                </a:solidFill>
              </a:rPr>
              <a:t>System.Collections.List</a:t>
            </a:r>
            <a:r>
              <a:rPr lang="en-CA" dirty="0">
                <a:solidFill>
                  <a:schemeClr val="tx1"/>
                </a:solidFill>
              </a:rPr>
              <a:t>”.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dirty="0">
                <a:solidFill>
                  <a:schemeClr val="tx1"/>
                </a:solidFill>
              </a:rPr>
              <a:t> Delete them and see what happens.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76598D-92E1-C474-B598-A36BD00D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1" y="1041400"/>
            <a:ext cx="4790027" cy="4562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9B87DC-26B3-79B0-1596-AA0EEFE67892}"/>
              </a:ext>
            </a:extLst>
          </p:cNvPr>
          <p:cNvSpPr/>
          <p:nvPr/>
        </p:nvSpPr>
        <p:spPr>
          <a:xfrm>
            <a:off x="7670800" y="2819400"/>
            <a:ext cx="2184400" cy="50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17153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1AAC-0A5F-5908-B554-40B16B9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83B69E-47B9-8ACA-A286-600A2E4D6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190999" cy="4038600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 class describes a particular type of object.</a:t>
            </a:r>
          </a:p>
          <a:p>
            <a:r>
              <a:rPr lang="en-CA" dirty="0">
                <a:solidFill>
                  <a:schemeClr val="tx1"/>
                </a:solidFill>
              </a:rPr>
              <a:t>Objects contain data and provide operations for accessing or transforming that data.</a:t>
            </a:r>
          </a:p>
          <a:p>
            <a:r>
              <a:rPr lang="en-CA" dirty="0">
                <a:solidFill>
                  <a:schemeClr val="tx1"/>
                </a:solidFill>
              </a:rPr>
              <a:t>This is part of object-oriented programming (OOP) and will be covered in depth on later classes.</a:t>
            </a:r>
          </a:p>
          <a:p>
            <a:r>
              <a:rPr lang="en-CA" dirty="0">
                <a:solidFill>
                  <a:schemeClr val="tx1"/>
                </a:solidFill>
              </a:rPr>
              <a:t>In Unity, all scripts are classes. </a:t>
            </a:r>
          </a:p>
          <a:p>
            <a:pPr marL="45722" indent="0">
              <a:buNone/>
            </a:pPr>
            <a:endParaRPr lang="en-CA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F327DF-6234-7387-840E-C18E973F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72" y="1193800"/>
            <a:ext cx="4273299" cy="40702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94D286-B5EA-BDF4-E78B-C014854EF758}"/>
              </a:ext>
            </a:extLst>
          </p:cNvPr>
          <p:cNvSpPr/>
          <p:nvPr/>
        </p:nvSpPr>
        <p:spPr>
          <a:xfrm>
            <a:off x="7569200" y="3310204"/>
            <a:ext cx="304800" cy="169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79592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1AAC-0A5F-5908-B554-40B16B9D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Inheritance</a:t>
            </a: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E14B908-2C2C-772E-1BA3-3E5257AFA6C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1" y="2057400"/>
          <a:ext cx="4190999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F327DF-6234-7387-840E-C18E973F3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000" y="1082271"/>
            <a:ext cx="4927600" cy="46934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94D286-B5EA-BDF4-E78B-C014854EF758}"/>
              </a:ext>
            </a:extLst>
          </p:cNvPr>
          <p:cNvSpPr/>
          <p:nvPr/>
        </p:nvSpPr>
        <p:spPr>
          <a:xfrm>
            <a:off x="8534400" y="3488899"/>
            <a:ext cx="965200" cy="254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603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1AAC-0A5F-5908-B554-40B16B9DB0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Comments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83B69E-47B9-8ACA-A286-600A2E4D6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0" y="1965960"/>
            <a:ext cx="4572000" cy="4038600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Comments are for humans and have no impact on programs.</a:t>
            </a:r>
          </a:p>
          <a:p>
            <a:r>
              <a:rPr lang="en-CA" dirty="0">
                <a:solidFill>
                  <a:schemeClr val="tx1"/>
                </a:solidFill>
              </a:rPr>
              <a:t>The compiler ignores everything from the “//” until the end of the line. </a:t>
            </a:r>
          </a:p>
          <a:p>
            <a:r>
              <a:rPr lang="en-CA" dirty="0">
                <a:solidFill>
                  <a:schemeClr val="tx1"/>
                </a:solidFill>
              </a:rPr>
              <a:t>C# supports multi-line block comments using “/*” and “*/”</a:t>
            </a:r>
          </a:p>
          <a:p>
            <a:r>
              <a:rPr lang="en-CA" dirty="0">
                <a:solidFill>
                  <a:schemeClr val="tx1"/>
                </a:solidFill>
              </a:rPr>
              <a:t>The C# compiler can generated help documents if you use </a:t>
            </a:r>
            <a:r>
              <a:rPr lang="en-CA" dirty="0" err="1">
                <a:solidFill>
                  <a:schemeClr val="tx1"/>
                </a:solidFill>
              </a:rPr>
              <a:t>XMLDoc</a:t>
            </a:r>
            <a:r>
              <a:rPr lang="en-CA" dirty="0">
                <a:solidFill>
                  <a:schemeClr val="tx1"/>
                </a:solidFill>
              </a:rPr>
              <a:t> format. 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F327DF-6234-7387-840E-C18E973F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01" y="1803400"/>
            <a:ext cx="4273299" cy="40702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2828A6-C7A2-EEE0-D8EF-40AC9B0CCEE3}"/>
              </a:ext>
            </a:extLst>
          </p:cNvPr>
          <p:cNvSpPr/>
          <p:nvPr/>
        </p:nvSpPr>
        <p:spPr>
          <a:xfrm>
            <a:off x="7829249" y="4152900"/>
            <a:ext cx="2641600" cy="152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0963E-B76C-5300-537A-89A51A4B6CCB}"/>
              </a:ext>
            </a:extLst>
          </p:cNvPr>
          <p:cNvSpPr/>
          <p:nvPr/>
        </p:nvSpPr>
        <p:spPr>
          <a:xfrm>
            <a:off x="7823200" y="4902200"/>
            <a:ext cx="2641600" cy="152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301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1AAC-0A5F-5908-B554-40B16B9DB05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CA" dirty="0"/>
              <a:t>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83B69E-47B9-8ACA-A286-600A2E4D6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784599" cy="4038600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The start function is called by Unity once when the game starts.</a:t>
            </a:r>
          </a:p>
          <a:p>
            <a:r>
              <a:rPr lang="en-CA" dirty="0">
                <a:solidFill>
                  <a:schemeClr val="tx1"/>
                </a:solidFill>
              </a:rPr>
              <a:t>The update function is called by Unity every frame of the game. </a:t>
            </a:r>
          </a:p>
          <a:p>
            <a:r>
              <a:rPr lang="en-CA" dirty="0">
                <a:solidFill>
                  <a:schemeClr val="tx1"/>
                </a:solidFill>
              </a:rPr>
              <a:t>They are not called when the game object is deactivated.</a:t>
            </a:r>
          </a:p>
          <a:p>
            <a:pPr marL="45722" indent="0">
              <a:buNone/>
            </a:pPr>
            <a:endParaRPr lang="en-CA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3F327DF-6234-7387-840E-C18E973F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1" y="1397000"/>
            <a:ext cx="4790027" cy="4562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2828A6-C7A2-EEE0-D8EF-40AC9B0CCEE3}"/>
              </a:ext>
            </a:extLst>
          </p:cNvPr>
          <p:cNvSpPr/>
          <p:nvPr/>
        </p:nvSpPr>
        <p:spPr>
          <a:xfrm>
            <a:off x="7102061" y="4191000"/>
            <a:ext cx="2641600" cy="5588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D97A0-1B85-3956-C2E5-DC987B660D99}"/>
              </a:ext>
            </a:extLst>
          </p:cNvPr>
          <p:cNvSpPr/>
          <p:nvPr/>
        </p:nvSpPr>
        <p:spPr>
          <a:xfrm>
            <a:off x="7162800" y="5003800"/>
            <a:ext cx="2184400" cy="62469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418324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B6E1-B764-180F-B951-10C91B51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Attribute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8DCC-30FB-6D54-87A3-A75AA899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807061"/>
            <a:ext cx="3759200" cy="4441339"/>
          </a:xfrm>
        </p:spPr>
        <p:txBody>
          <a:bodyPr/>
          <a:lstStyle/>
          <a:p>
            <a:pPr marL="45722" indent="0">
              <a:buNone/>
            </a:pPr>
            <a:r>
              <a:rPr lang="en-US" dirty="0">
                <a:solidFill>
                  <a:schemeClr val="tx1"/>
                </a:solidFill>
              </a:rPr>
              <a:t>Meta-information for the compiler or host environment.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2" indent="0">
              <a:buNone/>
            </a:pPr>
            <a:r>
              <a:rPr lang="en-US" dirty="0">
                <a:solidFill>
                  <a:schemeClr val="tx1"/>
                </a:solidFill>
              </a:rPr>
              <a:t>Available through Reflection.</a:t>
            </a:r>
          </a:p>
          <a:p>
            <a:pPr marL="45722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2" indent="0">
              <a:buNone/>
            </a:pPr>
            <a:r>
              <a:rPr lang="en-US" dirty="0">
                <a:solidFill>
                  <a:schemeClr val="tx1"/>
                </a:solidFill>
              </a:rPr>
              <a:t>Tells the script to run in editor even when the game is not playing.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037D36-E43F-A6F9-92DB-97D5A9D1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1" y="1636519"/>
            <a:ext cx="5877339" cy="4441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D6ADEB-03C4-4E72-A0FC-EC746B5942B6}"/>
              </a:ext>
            </a:extLst>
          </p:cNvPr>
          <p:cNvSpPr/>
          <p:nvPr/>
        </p:nvSpPr>
        <p:spPr>
          <a:xfrm>
            <a:off x="5588000" y="2057401"/>
            <a:ext cx="1676400" cy="1487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42547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B6E1-B764-180F-B951-10C91B51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8DCC-30FB-6D54-87A3-A75AA899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03400"/>
            <a:ext cx="3998180" cy="429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field is named data associated with an object.  Also known as a “member variable”.</a:t>
            </a:r>
          </a:p>
          <a:p>
            <a:r>
              <a:rPr lang="en-US" dirty="0">
                <a:solidFill>
                  <a:schemeClr val="tx1"/>
                </a:solidFill>
              </a:rPr>
              <a:t>When declared as “public” exposed in the editor as a property.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037D36-E43F-A6F9-92DB-97D5A9D10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1" y="1549401"/>
            <a:ext cx="5877339" cy="4441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D6ADEB-03C4-4E72-A0FC-EC746B5942B6}"/>
              </a:ext>
            </a:extLst>
          </p:cNvPr>
          <p:cNvSpPr/>
          <p:nvPr/>
        </p:nvSpPr>
        <p:spPr>
          <a:xfrm>
            <a:off x="6350000" y="2486596"/>
            <a:ext cx="2235200" cy="42747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1B7C6-CF19-D80C-02E5-0BC1A49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282409"/>
            <a:ext cx="3968465" cy="8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2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Variable Declaration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54200"/>
            <a:ext cx="3378199" cy="4241800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A variable is a name associated with a value.</a:t>
            </a:r>
          </a:p>
          <a:p>
            <a:r>
              <a:rPr lang="en-CA" dirty="0">
                <a:solidFill>
                  <a:schemeClr val="tx1"/>
                </a:solidFill>
              </a:rPr>
              <a:t>The value associated with the name can change.</a:t>
            </a:r>
          </a:p>
          <a:p>
            <a:r>
              <a:rPr lang="en-CA" dirty="0">
                <a:solidFill>
                  <a:schemeClr val="tx1"/>
                </a:solidFill>
              </a:rPr>
              <a:t>However, the type of data   (number, text, vector) associated can’t be changed. </a:t>
            </a:r>
          </a:p>
          <a:p>
            <a:r>
              <a:rPr lang="en-CA" dirty="0">
                <a:solidFill>
                  <a:schemeClr val="tx1"/>
                </a:solidFill>
              </a:rPr>
              <a:t>You can use the variable name instead of expression.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6502400" y="3598896"/>
            <a:ext cx="13208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D8367-E1D9-7E6E-EF7D-B12498772C74}"/>
              </a:ext>
            </a:extLst>
          </p:cNvPr>
          <p:cNvSpPr/>
          <p:nvPr/>
        </p:nvSpPr>
        <p:spPr>
          <a:xfrm>
            <a:off x="6858000" y="3937000"/>
            <a:ext cx="10414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79359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CF9D-1D9A-1811-EC42-2AD2898F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About this Class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0B74C4-91C3-6306-8DF4-F852616BE4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8953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052D-3E32-8EB7-FCF8-B47C1E79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F73A-CD86-DFC3-AD63-18346FD5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2" indent="0">
              <a:buNone/>
            </a:pPr>
            <a:r>
              <a:rPr lang="en-CA" dirty="0">
                <a:solidFill>
                  <a:schemeClr val="tx1"/>
                </a:solidFill>
              </a:rPr>
              <a:t>A sequence of symbols (operators, numbers, variables) that represent computations. They are transformed into values (evaluated) when the program is executed. </a:t>
            </a:r>
          </a:p>
          <a:p>
            <a:pPr marL="45722" indent="0">
              <a:buNone/>
            </a:pPr>
            <a:r>
              <a:rPr lang="en-CA" dirty="0">
                <a:solidFill>
                  <a:schemeClr val="tx1"/>
                </a:solidFill>
              </a:rPr>
              <a:t>Some examples include: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Numbers: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42</a:t>
            </a:r>
            <a:r>
              <a:rPr lang="en-CA" dirty="0">
                <a:solidFill>
                  <a:schemeClr val="tx1"/>
                </a:solidFill>
              </a:rPr>
              <a:t>,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3.15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Booleans: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en-CA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Variables: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</a:t>
            </a:r>
            <a:r>
              <a:rPr lang="en-CA" dirty="0">
                <a:solidFill>
                  <a:schemeClr val="tx1"/>
                </a:solidFill>
              </a:rPr>
              <a:t>, </a:t>
            </a:r>
            <a:r>
              <a:rPr lang="en-CA" dirty="0" err="1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MyVector</a:t>
            </a:r>
            <a:r>
              <a:rPr lang="en-CA" dirty="0">
                <a:solidFill>
                  <a:schemeClr val="tx1"/>
                </a:solidFill>
              </a:rPr>
              <a:t>, </a:t>
            </a:r>
            <a:r>
              <a:rPr lang="en-CA" dirty="0" err="1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this_is_a_variable</a:t>
            </a:r>
            <a:endParaRPr lang="en-CA" dirty="0">
              <a:solidFill>
                <a:schemeClr val="accent5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An operation with operands: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 + 1</a:t>
            </a:r>
            <a:r>
              <a:rPr lang="en-CA" dirty="0">
                <a:solidFill>
                  <a:schemeClr val="tx1"/>
                </a:solidFill>
              </a:rPr>
              <a:t>,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y &gt;= 12, -z 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Parenthesized expression: 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3 * (y – 2)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 function call: </a:t>
            </a:r>
            <a:r>
              <a:rPr lang="en-CA" dirty="0" err="1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Math.Sqrt</a:t>
            </a:r>
            <a:r>
              <a:rPr lang="en-CA" dirty="0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(16)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A member variable: </a:t>
            </a:r>
            <a:r>
              <a:rPr lang="en-CA" dirty="0" err="1">
                <a:solidFill>
                  <a:schemeClr val="accent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this.NumRows</a:t>
            </a:r>
            <a:endParaRPr lang="en-CA" dirty="0">
              <a:solidFill>
                <a:schemeClr val="accent5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endParaRPr lang="en-CA" dirty="0">
              <a:solidFill>
                <a:schemeClr val="accent5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19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33A7-6BC0-18C5-AA2D-FD088E89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3CEA-A65F-7463-2FED-F09B60BF8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587" y="1899745"/>
            <a:ext cx="4444999" cy="4038600"/>
          </a:xfrm>
        </p:spPr>
        <p:txBody>
          <a:bodyPr vert="horz" lIns="60960" tIns="30480" rIns="60960" bIns="30480" rtlCol="0" anchor="t">
            <a:normAutofit/>
          </a:bodyPr>
          <a:lstStyle/>
          <a:p>
            <a:pPr marL="45722" indent="0">
              <a:buNone/>
            </a:pPr>
            <a:r>
              <a:rPr lang="en-US" dirty="0">
                <a:solidFill>
                  <a:schemeClr val="tx1"/>
                </a:solidFill>
              </a:rPr>
              <a:t>Statements are sequences of instructions. They might declare something, execute a subroutine, or affect control flow.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41002-846F-0AE4-FB56-E30D2889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1898612"/>
            <a:ext cx="5842059" cy="37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66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Loop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4797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Calls the next statement (the loop body) multiple times. </a:t>
            </a:r>
          </a:p>
          <a:p>
            <a:r>
              <a:rPr lang="en-CA" dirty="0">
                <a:solidFill>
                  <a:schemeClr val="tx1"/>
                </a:solidFill>
              </a:rPr>
              <a:t>Executes an initialization statement before starting. </a:t>
            </a:r>
          </a:p>
          <a:p>
            <a:r>
              <a:rPr lang="en-CA" dirty="0">
                <a:solidFill>
                  <a:schemeClr val="tx1"/>
                </a:solidFill>
              </a:rPr>
              <a:t>Only executes while the invariant is true.</a:t>
            </a:r>
          </a:p>
          <a:p>
            <a:r>
              <a:rPr lang="en-CA" dirty="0">
                <a:solidFill>
                  <a:schemeClr val="tx1"/>
                </a:solidFill>
              </a:rPr>
              <a:t>After each loop iteration, calls an iteration statement.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86E23-6FC8-3AE0-7DC5-CBF2F739FCC3}"/>
              </a:ext>
            </a:extLst>
          </p:cNvPr>
          <p:cNvSpPr/>
          <p:nvPr/>
        </p:nvSpPr>
        <p:spPr>
          <a:xfrm>
            <a:off x="7893957" y="3907972"/>
            <a:ext cx="1128486" cy="2249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B28313-347D-DA8F-74B8-E3A2D493A33A}"/>
              </a:ext>
            </a:extLst>
          </p:cNvPr>
          <p:cNvSpPr/>
          <p:nvPr/>
        </p:nvSpPr>
        <p:spPr>
          <a:xfrm>
            <a:off x="6864388" y="3907972"/>
            <a:ext cx="929783" cy="2249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789A9-F417-4D98-BB91-499D690A2A0C}"/>
              </a:ext>
            </a:extLst>
          </p:cNvPr>
          <p:cNvSpPr/>
          <p:nvPr/>
        </p:nvSpPr>
        <p:spPr>
          <a:xfrm>
            <a:off x="6451600" y="4140200"/>
            <a:ext cx="4597399" cy="15240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2F17F9-081A-43B1-6369-E868133F1601}"/>
              </a:ext>
            </a:extLst>
          </p:cNvPr>
          <p:cNvSpPr/>
          <p:nvPr/>
        </p:nvSpPr>
        <p:spPr>
          <a:xfrm>
            <a:off x="9144000" y="3911601"/>
            <a:ext cx="482600" cy="2249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0786F94-2842-8102-961D-7AC813D1BCD6}"/>
              </a:ext>
            </a:extLst>
          </p:cNvPr>
          <p:cNvSpPr/>
          <p:nvPr/>
        </p:nvSpPr>
        <p:spPr>
          <a:xfrm>
            <a:off x="7264400" y="3158163"/>
            <a:ext cx="323088" cy="652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 dirty="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791AA3A-3BA5-D90D-1247-93CEBDCC2514}"/>
              </a:ext>
            </a:extLst>
          </p:cNvPr>
          <p:cNvSpPr/>
          <p:nvPr/>
        </p:nvSpPr>
        <p:spPr>
          <a:xfrm>
            <a:off x="8146288" y="3158163"/>
            <a:ext cx="323088" cy="652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BB45BE6-224A-C534-DA6B-8770DD433DBD}"/>
              </a:ext>
            </a:extLst>
          </p:cNvPr>
          <p:cNvSpPr/>
          <p:nvPr/>
        </p:nvSpPr>
        <p:spPr>
          <a:xfrm>
            <a:off x="9214211" y="3169049"/>
            <a:ext cx="323088" cy="652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BB71775-DB71-4B45-9A29-51640B07F215}"/>
              </a:ext>
            </a:extLst>
          </p:cNvPr>
          <p:cNvSpPr/>
          <p:nvPr/>
        </p:nvSpPr>
        <p:spPr>
          <a:xfrm rot="16200000">
            <a:off x="5919216" y="4394200"/>
            <a:ext cx="323088" cy="6522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89157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3781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An expression of type Boolean (true or false). 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In the context of a for loop is called the invariant. 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Loop is executed while condition is true.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7797800" y="3581400"/>
            <a:ext cx="17018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D8367-E1D9-7E6E-EF7D-B12498772C74}"/>
              </a:ext>
            </a:extLst>
          </p:cNvPr>
          <p:cNvSpPr/>
          <p:nvPr/>
        </p:nvSpPr>
        <p:spPr>
          <a:xfrm>
            <a:off x="7874000" y="3937000"/>
            <a:ext cx="12192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220999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Increment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3781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Adds one to a variable.</a:t>
            </a:r>
          </a:p>
          <a:p>
            <a:r>
              <a:rPr lang="en-CA" dirty="0">
                <a:solidFill>
                  <a:schemeClr val="tx1"/>
                </a:solidFill>
              </a:rPr>
              <a:t>Returns the value of a variable after adding one to the variable.</a:t>
            </a:r>
          </a:p>
          <a:p>
            <a:r>
              <a:rPr lang="en-CA" dirty="0">
                <a:solidFill>
                  <a:schemeClr val="tx1"/>
                </a:solidFill>
              </a:rPr>
              <a:t>The same as “x = x + 1”.</a:t>
            </a:r>
          </a:p>
          <a:p>
            <a:r>
              <a:rPr lang="en-CA" dirty="0">
                <a:solidFill>
                  <a:schemeClr val="tx1"/>
                </a:solidFill>
              </a:rPr>
              <a:t>In the context of a for loop, it is called after each loop iteration.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9550400" y="3581400"/>
            <a:ext cx="7366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FD8367-E1D9-7E6E-EF7D-B12498772C74}"/>
              </a:ext>
            </a:extLst>
          </p:cNvPr>
          <p:cNvSpPr/>
          <p:nvPr/>
        </p:nvSpPr>
        <p:spPr>
          <a:xfrm>
            <a:off x="9144000" y="3949699"/>
            <a:ext cx="428171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1735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Block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3781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Also called a </a:t>
            </a:r>
            <a:r>
              <a:rPr lang="en-CA" b="1" dirty="0">
                <a:solidFill>
                  <a:schemeClr val="tx1"/>
                </a:solidFill>
              </a:rPr>
              <a:t>compound statement</a:t>
            </a:r>
            <a:r>
              <a:rPr lang="en-CA" dirty="0">
                <a:solidFill>
                  <a:schemeClr val="tx1"/>
                </a:solidFill>
              </a:rPr>
              <a:t>. </a:t>
            </a:r>
          </a:p>
          <a:p>
            <a:r>
              <a:rPr lang="en-CA" dirty="0">
                <a:solidFill>
                  <a:schemeClr val="tx1"/>
                </a:solidFill>
              </a:rPr>
              <a:t>Allows any number of statements (0 or more) to be treated like one statement.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1" y="170180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6080760" y="3739242"/>
            <a:ext cx="218440" cy="207735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5FF5A-87F8-D586-0779-B6D3C6564BEF}"/>
              </a:ext>
            </a:extLst>
          </p:cNvPr>
          <p:cNvSpPr/>
          <p:nvPr/>
        </p:nvSpPr>
        <p:spPr>
          <a:xfrm>
            <a:off x="6400800" y="4136570"/>
            <a:ext cx="218440" cy="147683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25F974-3329-8329-DA1A-B2AE40606303}"/>
              </a:ext>
            </a:extLst>
          </p:cNvPr>
          <p:cNvSpPr/>
          <p:nvPr/>
        </p:nvSpPr>
        <p:spPr>
          <a:xfrm>
            <a:off x="5725159" y="3398155"/>
            <a:ext cx="218440" cy="262164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888973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6573-B46C-C2D4-6752-2A9DB41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92DF-E4C3-E033-5FA2-DDA427B0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3378199" cy="4038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An expression or statement that executes a function. 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If it returns a value, can be used as an expression. 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Accepts types and/or expressions as inputs.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9A428-FF23-11DD-7D86-07AB880C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1" y="1729031"/>
            <a:ext cx="5877339" cy="444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F7773E-DF03-3704-70D7-FEE1CC4C00AF}"/>
              </a:ext>
            </a:extLst>
          </p:cNvPr>
          <p:cNvSpPr/>
          <p:nvPr/>
        </p:nvSpPr>
        <p:spPr>
          <a:xfrm>
            <a:off x="6756400" y="4292600"/>
            <a:ext cx="1524000" cy="22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C596CC-0D45-C3B4-FE90-E4B59CB981EA}"/>
              </a:ext>
            </a:extLst>
          </p:cNvPr>
          <p:cNvSpPr/>
          <p:nvPr/>
        </p:nvSpPr>
        <p:spPr>
          <a:xfrm>
            <a:off x="7061200" y="5053685"/>
            <a:ext cx="2387600" cy="1533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577638-7884-31A7-0F20-A4B7EADB6C5A}"/>
              </a:ext>
            </a:extLst>
          </p:cNvPr>
          <p:cNvSpPr/>
          <p:nvPr/>
        </p:nvSpPr>
        <p:spPr>
          <a:xfrm>
            <a:off x="7035800" y="4510315"/>
            <a:ext cx="2260600" cy="1533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en-CA" sz="1200">
              <a:solidFill>
                <a:prstClr val="white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7164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FA127-F8E6-B131-B013-49F10F4A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8" y="0"/>
            <a:ext cx="11748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8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1115C-E9C2-44B1-4A29-B67D1E84D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BC1D0F-F58D-7ACA-4E89-33782AFA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About C#</a:t>
            </a:r>
          </a:p>
        </p:txBody>
      </p:sp>
    </p:spTree>
    <p:extLst>
      <p:ext uri="{BB962C8B-B14F-4D97-AF65-F5344CB8AC3E}">
        <p14:creationId xmlns:p14="http://schemas.microsoft.com/office/powerpoint/2010/main" val="153991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BB52-23D1-920B-7AD7-A1A511BC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C# Characteristics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31C5AC-4DE5-2D5C-EA15-E4DEC3DCE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1625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60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129CB-1531-2254-C1BB-580A8715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Course Material is Online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332DFC-14CA-BE0A-BF2C-3640AA0F9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1340" y="449389"/>
            <a:ext cx="6867923" cy="59235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605843-6C23-89D5-033B-ABE6716DEA54}"/>
              </a:ext>
            </a:extLst>
          </p:cNvPr>
          <p:cNvSpPr/>
          <p:nvPr/>
        </p:nvSpPr>
        <p:spPr>
          <a:xfrm>
            <a:off x="6605899" y="5033473"/>
            <a:ext cx="944355" cy="4101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32847FC-5F7F-BCAF-5B69-8DDA0C72CCF6}"/>
              </a:ext>
            </a:extLst>
          </p:cNvPr>
          <p:cNvSpPr/>
          <p:nvPr/>
        </p:nvSpPr>
        <p:spPr>
          <a:xfrm rot="3016194">
            <a:off x="7863031" y="4254026"/>
            <a:ext cx="452927" cy="85149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067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E575-ECFD-3DFD-9C0D-616C355F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CA" dirty="0"/>
              <a:t>What is the point of static typing?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171593-6D81-C1B0-B967-AE03553F3C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252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84F30B-E5B4-DAB5-0537-2D870804C0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325" r="1234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C2DAA-F542-331A-AB78-4FE9605A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Why C#?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2EACDAA-73F0-012B-C0FC-A6892D82AC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9967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068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08F19-B210-99EF-7C03-E94DC578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Why not C#?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9DF0E4-036A-2C75-23A6-89F7430072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92829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158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07041-A6D5-0F74-9989-AB0A7F10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Last Seven Years of .NET / C#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F97735-D09B-2027-55BA-6BCB14E45E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25424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983">
                  <a:extLst>
                    <a:ext uri="{9D8B030D-6E8A-4147-A177-3AD203B41FA5}">
                      <a16:colId xmlns:a16="http://schemas.microsoft.com/office/drawing/2014/main" val="2866274281"/>
                    </a:ext>
                  </a:extLst>
                </a:gridCol>
                <a:gridCol w="1952097">
                  <a:extLst>
                    <a:ext uri="{9D8B030D-6E8A-4147-A177-3AD203B41FA5}">
                      <a16:colId xmlns:a16="http://schemas.microsoft.com/office/drawing/2014/main" val="1846166200"/>
                    </a:ext>
                  </a:extLst>
                </a:gridCol>
                <a:gridCol w="1709040">
                  <a:extLst>
                    <a:ext uri="{9D8B030D-6E8A-4147-A177-3AD203B41FA5}">
                      <a16:colId xmlns:a16="http://schemas.microsoft.com/office/drawing/2014/main" val="1135839986"/>
                    </a:ext>
                  </a:extLst>
                </a:gridCol>
                <a:gridCol w="1709040">
                  <a:extLst>
                    <a:ext uri="{9D8B030D-6E8A-4147-A177-3AD203B41FA5}">
                      <a16:colId xmlns:a16="http://schemas.microsoft.com/office/drawing/2014/main" val="118158618"/>
                    </a:ext>
                  </a:extLst>
                </a:gridCol>
                <a:gridCol w="1709040">
                  <a:extLst>
                    <a:ext uri="{9D8B030D-6E8A-4147-A177-3AD203B41FA5}">
                      <a16:colId xmlns:a16="http://schemas.microsoft.com/office/drawing/2014/main" val="295784709"/>
                    </a:ext>
                  </a:extLst>
                </a:gridCol>
                <a:gridCol w="1709040">
                  <a:extLst>
                    <a:ext uri="{9D8B030D-6E8A-4147-A177-3AD203B41FA5}">
                      <a16:colId xmlns:a16="http://schemas.microsoft.com/office/drawing/2014/main" val="3325882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C#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/ .NET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49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March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Core 1.1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4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May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.NET Core 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highlight>
                            <a:srgbClr val="00FF00"/>
                          </a:highlight>
                        </a:rPr>
                        <a:t>2018.3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62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September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Core 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2020.2 (partial)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71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November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2021.2 (partial)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7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November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246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November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98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12.0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November 2023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.NET 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173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03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B9990-A92B-604B-60BF-B050C137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Which Editing Environment?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70B45B-F73A-D198-8D0B-ADAA4BB72F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1572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6913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0E911-825D-A264-7FDD-CDD320B8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CA" dirty="0"/>
              <a:t>C# Project Types we will Cover Today</a:t>
            </a:r>
          </a:p>
        </p:txBody>
      </p:sp>
      <p:pic>
        <p:nvPicPr>
          <p:cNvPr id="5" name="Picture 4" descr="Sticky notes on a wall">
            <a:extLst>
              <a:ext uri="{FF2B5EF4-FFF2-40B4-BE49-F238E27FC236}">
                <a16:creationId xmlns:a16="http://schemas.microsoft.com/office/drawing/2014/main" id="{C2B5508C-3D3E-8535-5DD1-6C3DADCEC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75" r="31038" b="2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C69C7-29D6-4C38-CD5E-D2795457C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CA" sz="2000"/>
              <a:t>Console applications </a:t>
            </a:r>
          </a:p>
          <a:p>
            <a:r>
              <a:rPr lang="en-CA" sz="2000"/>
              <a:t>WinForms GUI application (for Windows)</a:t>
            </a:r>
          </a:p>
          <a:p>
            <a:r>
              <a:rPr lang="en-CA" sz="2000"/>
              <a:t>WPF application (for Windows)</a:t>
            </a:r>
          </a:p>
          <a:p>
            <a:r>
              <a:rPr lang="en-CA" sz="2000"/>
              <a:t>Libraries</a:t>
            </a:r>
          </a:p>
          <a:p>
            <a:r>
              <a:rPr lang="en-CA" sz="2000"/>
              <a:t>Unit tests</a:t>
            </a:r>
          </a:p>
          <a:p>
            <a:r>
              <a:rPr lang="en-CA" sz="2000"/>
              <a:t>Unity Scripts [Time permitting]</a:t>
            </a:r>
          </a:p>
        </p:txBody>
      </p:sp>
    </p:spTree>
    <p:extLst>
      <p:ext uri="{BB962C8B-B14F-4D97-AF65-F5344CB8AC3E}">
        <p14:creationId xmlns:p14="http://schemas.microsoft.com/office/powerpoint/2010/main" val="1633887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EE697-4419-97F7-EC6F-40A5AAF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chemeClr val="tx2"/>
                </a:solidFill>
              </a:rPr>
              <a:t>About Console Applications</a:t>
            </a:r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C861A815-F5ED-3B66-DCA6-362585204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52AEC-99ED-977F-B5A5-30D675CA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CA" sz="1800" dirty="0">
                <a:solidFill>
                  <a:schemeClr val="tx2"/>
                </a:solidFill>
              </a:rPr>
              <a:t>A console application (by default) has no GUI</a:t>
            </a:r>
          </a:p>
          <a:p>
            <a:r>
              <a:rPr lang="en-CA" sz="1800" dirty="0">
                <a:solidFill>
                  <a:schemeClr val="tx2"/>
                </a:solidFill>
              </a:rPr>
              <a:t>Aka “Command Line Interface” or CLI program</a:t>
            </a:r>
          </a:p>
          <a:p>
            <a:r>
              <a:rPr lang="en-CA" sz="1800" dirty="0">
                <a:solidFill>
                  <a:schemeClr val="tx2"/>
                </a:solidFill>
              </a:rPr>
              <a:t>In Unix they are called “filters”</a:t>
            </a:r>
          </a:p>
          <a:p>
            <a:r>
              <a:rPr lang="en-CA" sz="1800" dirty="0">
                <a:solidFill>
                  <a:schemeClr val="tx2"/>
                </a:solidFill>
              </a:rPr>
              <a:t>Can be executed with or without a console</a:t>
            </a:r>
          </a:p>
          <a:p>
            <a:r>
              <a:rPr lang="en-CA" sz="1800" dirty="0">
                <a:solidFill>
                  <a:schemeClr val="tx2"/>
                </a:solidFill>
              </a:rPr>
              <a:t>Reads from standard input stream</a:t>
            </a:r>
          </a:p>
          <a:p>
            <a:r>
              <a:rPr lang="en-CA" sz="1800" dirty="0">
                <a:solidFill>
                  <a:schemeClr val="tx2"/>
                </a:solidFill>
              </a:rPr>
              <a:t>Writes to standard output and error streams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7856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Many question marks on black background">
            <a:extLst>
              <a:ext uri="{FF2B5EF4-FFF2-40B4-BE49-F238E27FC236}">
                <a16:creationId xmlns:a16="http://schemas.microsoft.com/office/drawing/2014/main" id="{26A2E5AD-DD94-BA6F-D52C-D6A6C8AA8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7" r="2" b="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E49EE-1E9F-327B-778D-1F2D5989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CA" sz="4000"/>
              <a:t>Standard I/O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1070-2893-7C51-E8EF-FFFC4FC64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CA" sz="2000" dirty="0"/>
              <a:t>A very useful thing to learn about on</a:t>
            </a:r>
          </a:p>
          <a:p>
            <a:r>
              <a:rPr lang="en-CA" sz="2000" dirty="0"/>
              <a:t>Relevant from any language and OS </a:t>
            </a:r>
          </a:p>
          <a:p>
            <a:r>
              <a:rPr lang="en-CA" sz="2000" dirty="0"/>
              <a:t>Can be used with shell scripts (DOS batch)</a:t>
            </a:r>
          </a:p>
          <a:p>
            <a:r>
              <a:rPr lang="en-CA" sz="2000" dirty="0"/>
              <a:t>There are three: std in, std out, and std err</a:t>
            </a:r>
          </a:p>
          <a:p>
            <a:r>
              <a:rPr lang="en-CA" sz="2000" dirty="0"/>
              <a:t>Used by OS to redirect input/output between files and processes   </a:t>
            </a:r>
          </a:p>
          <a:p>
            <a:r>
              <a:rPr lang="en-CA" sz="2000" dirty="0"/>
              <a:t>Look like and are interchangeable with files</a:t>
            </a:r>
          </a:p>
          <a:p>
            <a:pPr marL="0" indent="0">
              <a:buNone/>
            </a:pPr>
            <a:r>
              <a:rPr lang="en-CA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57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77AD0-00EA-D3E1-EA71-09EEC0C5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CA" sz="4000"/>
              <a:t>Common Command-Line Programming Tasks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F5550-519B-8C71-6D30-705E82BDD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9" r="4985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0CA1F5-EBC8-41D9-9532-89DE3DBC1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912756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450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9FEC-C130-C57A-6214-4FE954D4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Make a Console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746FC-0F73-EEC9-85C1-43E890838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2072525"/>
            <a:ext cx="5751059" cy="13310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5C947-FB7E-0BF9-0FCE-E3F8F26F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0" y="1965960"/>
            <a:ext cx="4292972" cy="254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5D31B-645D-1D9C-F813-19D4B145465C}"/>
              </a:ext>
            </a:extLst>
          </p:cNvPr>
          <p:cNvSpPr txBox="1"/>
          <p:nvPr/>
        </p:nvSpPr>
        <p:spPr>
          <a:xfrm>
            <a:off x="965200" y="1854200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en-CA" sz="4400" b="1" dirty="0">
                <a:solidFill>
                  <a:prstClr val="black"/>
                </a:solidFill>
                <a:latin typeface="Corbel" panose="020B0503020204020204"/>
              </a:rPr>
              <a:t>1</a:t>
            </a:r>
            <a:endParaRPr lang="en-CA" sz="1200" b="1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22C38-33E8-25C5-DDAC-39CE87F353BE}"/>
              </a:ext>
            </a:extLst>
          </p:cNvPr>
          <p:cNvSpPr txBox="1"/>
          <p:nvPr/>
        </p:nvSpPr>
        <p:spPr>
          <a:xfrm>
            <a:off x="7048642" y="154074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en-CA" sz="4400" b="1" dirty="0">
                <a:solidFill>
                  <a:prstClr val="black"/>
                </a:solidFill>
                <a:latin typeface="Corbel" panose="020B0503020204020204"/>
              </a:rPr>
              <a:t>2</a:t>
            </a:r>
            <a:endParaRPr lang="en-CA" sz="1200" b="1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63449-E8E7-CC22-C909-52614E0EC6B2}"/>
              </a:ext>
            </a:extLst>
          </p:cNvPr>
          <p:cNvSpPr txBox="1"/>
          <p:nvPr/>
        </p:nvSpPr>
        <p:spPr>
          <a:xfrm>
            <a:off x="2192036" y="3767516"/>
            <a:ext cx="460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en-CA" sz="4400" b="1" dirty="0">
                <a:solidFill>
                  <a:prstClr val="black"/>
                </a:solidFill>
                <a:latin typeface="Corbel" panose="020B0503020204020204"/>
              </a:rPr>
              <a:t>3</a:t>
            </a:r>
            <a:endParaRPr lang="en-CA" sz="1200" b="1" dirty="0">
              <a:solidFill>
                <a:prstClr val="black"/>
              </a:solidFill>
              <a:latin typeface="Corbel" panose="020B0503020204020204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ACE3AF-5FB5-2714-B71A-A07E07230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391" y="4038600"/>
            <a:ext cx="3866215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EE104-9605-CDDA-1C8E-E4F48AA5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 dirty="0">
                <a:solidFill>
                  <a:srgbClr val="FFFFFF"/>
                </a:solidFill>
              </a:rPr>
              <a:t>But I don’t get Git 😰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4C8DC60-ACC5-8B8C-B3D4-3016B3AE62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1203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270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8981-11CA-9BD3-0E09-5AD74EEF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you will  see 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0817D-70A4-C95C-A2C5-CB7BD4F32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870" y="1744099"/>
            <a:ext cx="7362215" cy="4351338"/>
          </a:xfrm>
        </p:spPr>
      </p:pic>
    </p:spTree>
    <p:extLst>
      <p:ext uri="{BB962C8B-B14F-4D97-AF65-F5344CB8AC3E}">
        <p14:creationId xmlns:p14="http://schemas.microsoft.com/office/powerpoint/2010/main" val="87414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8202-32A8-9A53-2CE6-9AF178DE0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First Error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CDCB8-EA3A-881B-1123-51FFFAE06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993" y="1986475"/>
            <a:ext cx="9050013" cy="4029637"/>
          </a:xfrm>
        </p:spPr>
      </p:pic>
    </p:spTree>
    <p:extLst>
      <p:ext uri="{BB962C8B-B14F-4D97-AF65-F5344CB8AC3E}">
        <p14:creationId xmlns:p14="http://schemas.microsoft.com/office/powerpoint/2010/main" val="3336751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0348-B940-0420-9CA7-C47FB06F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Showing Details shows us Much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C9EB3-CD15-8F66-F285-BF7021BD2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265" y="1775383"/>
            <a:ext cx="5753355" cy="4351338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3B0CCE-5B91-758D-48BD-F59AEA5B8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173" y="3296331"/>
            <a:ext cx="2095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805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458B-C780-C948-0FF4-F0C8A07D4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Changing the Expression gives us more clues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3321B-FCAF-0E75-11D0-C24732079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564" y="1825625"/>
            <a:ext cx="5828872" cy="4351338"/>
          </a:xfrm>
        </p:spPr>
      </p:pic>
    </p:spTree>
    <p:extLst>
      <p:ext uri="{BB962C8B-B14F-4D97-AF65-F5344CB8AC3E}">
        <p14:creationId xmlns:p14="http://schemas.microsoft.com/office/powerpoint/2010/main" val="122897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64F7-26A2-300D-E7AC-261BCFB2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Okay I get the 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39FB7-658C-558C-20AB-920A33DBB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146" y="1982537"/>
            <a:ext cx="7177755" cy="6367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0F4E7F-C3EC-53C4-62BB-6C3771F2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069" y="2911122"/>
            <a:ext cx="6725589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25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97885-2B77-E6C7-F2B2-DC4488EA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 why? The answer lies in debug properties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8671BC-287A-3495-3A75-13A3120C0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91524"/>
            <a:ext cx="10905066" cy="39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1ADC-134A-C595-F2DE-6F964CF4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 can specify command line arguments, </a:t>
            </a:r>
            <a:br>
              <a:rPr lang="en-CA" dirty="0"/>
            </a:br>
            <a:r>
              <a:rPr lang="en-CA" dirty="0"/>
              <a:t>working directory and environment variables.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A73B4D2-93BD-CE23-4AF0-EAD5A938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45" y="1799812"/>
            <a:ext cx="66554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63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E6AA-B166-3C21-16BA-EAC2FCEE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Woohoo, some success!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4CA3C-50C1-6492-E457-B0DA116DE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467" y="1872159"/>
            <a:ext cx="9069066" cy="4258269"/>
          </a:xfrm>
        </p:spPr>
      </p:pic>
    </p:spTree>
    <p:extLst>
      <p:ext uri="{BB962C8B-B14F-4D97-AF65-F5344CB8AC3E}">
        <p14:creationId xmlns:p14="http://schemas.microsoft.com/office/powerpoint/2010/main" val="2500300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616F-2329-02A9-21A3-3661FD7A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generated files 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0966A-F3A7-8291-AF02-724E691BC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072" y="2262739"/>
            <a:ext cx="9173855" cy="3477110"/>
          </a:xfrm>
        </p:spPr>
      </p:pic>
    </p:spTree>
    <p:extLst>
      <p:ext uri="{BB962C8B-B14F-4D97-AF65-F5344CB8AC3E}">
        <p14:creationId xmlns:p14="http://schemas.microsoft.com/office/powerpoint/2010/main" val="649585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3D90-E818-3B26-BAD3-68932E9C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/>
              <a:t>Which we can run from “cmd.exe”</a:t>
            </a:r>
            <a:br>
              <a:rPr lang="en-US" sz="1800"/>
            </a:br>
            <a:r>
              <a:rPr lang="en-US" sz="1800"/>
              <a:t>(aka the command line)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45CF8-18C5-61C2-B1B6-C8793BD91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20134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6320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1761F-F23B-7362-59BC-B25F455E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CA" sz="4000"/>
              <a:t>About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E30B0-905E-E2EE-6EE4-912F41AC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CA" sz="2000" dirty="0"/>
              <a:t>You are relatively new to programming</a:t>
            </a:r>
          </a:p>
          <a:p>
            <a:r>
              <a:rPr lang="en-CA" sz="2000" dirty="0"/>
              <a:t>Maybe some Python experience</a:t>
            </a:r>
          </a:p>
          <a:p>
            <a:r>
              <a:rPr lang="en-CA" sz="2000" dirty="0"/>
              <a:t>Programming is not your full-time job</a:t>
            </a:r>
          </a:p>
          <a:p>
            <a:r>
              <a:rPr lang="en-CA" sz="2000" dirty="0"/>
              <a:t>You just want to learn quickly</a:t>
            </a:r>
          </a:p>
          <a:p>
            <a:r>
              <a:rPr lang="en-CA" sz="2000" dirty="0"/>
              <a:t>You use Windows </a:t>
            </a:r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749455EB-769D-3DA6-5D75-6BDF54B2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0" r="25639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9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D29F4-4E56-0FEB-1A1B-E4AAE963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/>
              <a:t>C# Launching a Process and 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7F104-3C46-D40B-6700-BF1BEF0A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>
                <a:hlinkClick r:id="rId2"/>
              </a:rPr>
              <a:t>Launching a process</a:t>
            </a:r>
            <a:endParaRPr lang="en-CA" sz="2000"/>
          </a:p>
          <a:p>
            <a:r>
              <a:rPr lang="en-CA" sz="2000">
                <a:hlinkClick r:id="rId3"/>
              </a:rPr>
              <a:t>Redirect standard-input</a:t>
            </a:r>
            <a:r>
              <a:rPr lang="en-CA" sz="2000"/>
              <a:t> of process</a:t>
            </a:r>
          </a:p>
          <a:p>
            <a:r>
              <a:rPr lang="en-CA" sz="2000">
                <a:hlinkClick r:id="rId4"/>
              </a:rPr>
              <a:t>Redirect standard-output</a:t>
            </a:r>
            <a:r>
              <a:rPr lang="en-CA" sz="2000"/>
              <a:t> of process</a:t>
            </a:r>
          </a:p>
          <a:p>
            <a:r>
              <a:rPr lang="en-CA" sz="2000">
                <a:hlinkClick r:id="rId5"/>
              </a:rPr>
              <a:t>Redirect standard-output</a:t>
            </a:r>
            <a:r>
              <a:rPr lang="en-CA" sz="2000"/>
              <a:t> of current program</a:t>
            </a:r>
            <a:endParaRPr lang="en-US" sz="2000"/>
          </a:p>
          <a:p>
            <a:endParaRPr lang="en-CA" sz="2000"/>
          </a:p>
          <a:p>
            <a:endParaRPr lang="en-CA" sz="2000"/>
          </a:p>
        </p:txBody>
      </p:sp>
      <p:pic>
        <p:nvPicPr>
          <p:cNvPr id="5" name="Picture 4" descr="Blue and orange gradient with arrows">
            <a:extLst>
              <a:ext uri="{FF2B5EF4-FFF2-40B4-BE49-F238E27FC236}">
                <a16:creationId xmlns:a16="http://schemas.microsoft.com/office/drawing/2014/main" id="{1ED2DF1D-603D-0E0A-F4BF-28B777EF52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34" r="1367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739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27CA-4274-0C4F-1CD8-365EBA87B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C#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9976-6471-EB76-B498-D3C7FA24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 stream is a read-only or write-only sequence of data </a:t>
            </a:r>
          </a:p>
          <a:p>
            <a:r>
              <a:rPr lang="en-CA" dirty="0">
                <a:solidFill>
                  <a:schemeClr val="tx1"/>
                </a:solidFill>
              </a:rPr>
              <a:t>Usually, characters or bytes </a:t>
            </a:r>
          </a:p>
          <a:p>
            <a:r>
              <a:rPr lang="en-CA" dirty="0" err="1">
                <a:solidFill>
                  <a:schemeClr val="tx1"/>
                </a:solidFill>
                <a:hlinkClick r:id="rId2"/>
              </a:rPr>
              <a:t>StreamWriter</a:t>
            </a:r>
            <a:r>
              <a:rPr lang="en-CA" dirty="0">
                <a:solidFill>
                  <a:schemeClr val="tx1"/>
                </a:solidFill>
              </a:rPr>
              <a:t> writes characters to a stream</a:t>
            </a:r>
          </a:p>
          <a:p>
            <a:r>
              <a:rPr lang="en-CA" dirty="0" err="1">
                <a:solidFill>
                  <a:schemeClr val="tx1"/>
                </a:solidFill>
                <a:hlinkClick r:id="rId3"/>
              </a:rPr>
              <a:t>StreamReader</a:t>
            </a:r>
            <a:r>
              <a:rPr lang="en-CA" dirty="0">
                <a:solidFill>
                  <a:schemeClr val="tx1"/>
                </a:solidFill>
              </a:rPr>
              <a:t> reads characters to a stream</a:t>
            </a:r>
          </a:p>
          <a:p>
            <a:r>
              <a:rPr lang="en-CA" dirty="0" err="1">
                <a:solidFill>
                  <a:schemeClr val="tx1"/>
                </a:solidFill>
                <a:hlinkClick r:id="rId4"/>
              </a:rPr>
              <a:t>Console.WriteLine</a:t>
            </a:r>
            <a:r>
              <a:rPr lang="en-CA" dirty="0">
                <a:solidFill>
                  <a:schemeClr val="tx1"/>
                </a:solidFill>
                <a:hlinkClick r:id="rId4"/>
              </a:rPr>
              <a:t>()</a:t>
            </a:r>
            <a:r>
              <a:rPr lang="en-CA" dirty="0">
                <a:solidFill>
                  <a:schemeClr val="tx1"/>
                </a:solidFill>
              </a:rPr>
              <a:t> writes to standard output</a:t>
            </a:r>
          </a:p>
          <a:p>
            <a:r>
              <a:rPr lang="en-CA" dirty="0" err="1">
                <a:solidFill>
                  <a:schemeClr val="tx1"/>
                </a:solidFill>
                <a:hlinkClick r:id="rId5"/>
              </a:rPr>
              <a:t>Console.ReadLine</a:t>
            </a:r>
            <a:r>
              <a:rPr lang="en-CA" dirty="0">
                <a:solidFill>
                  <a:schemeClr val="tx1"/>
                </a:solidFill>
                <a:hlinkClick r:id="rId5"/>
              </a:rPr>
              <a:t>()</a:t>
            </a:r>
            <a:r>
              <a:rPr lang="en-CA" dirty="0">
                <a:solidFill>
                  <a:schemeClr val="tx1"/>
                </a:solidFill>
              </a:rPr>
              <a:t> reads from standard input</a:t>
            </a:r>
          </a:p>
          <a:p>
            <a:r>
              <a:rPr lang="en-CA" dirty="0">
                <a:solidFill>
                  <a:schemeClr val="tx1"/>
                </a:solidFill>
              </a:rPr>
              <a:t>Streams are opened or closed</a:t>
            </a:r>
          </a:p>
          <a:p>
            <a:r>
              <a:rPr lang="en-CA" dirty="0">
                <a:solidFill>
                  <a:schemeClr val="tx1"/>
                </a:solidFill>
              </a:rPr>
              <a:t>Usually unidirectional (can’t back up unless buffered)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87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794E-B9A0-8190-47C5-8BBFCD05D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Debugging (and a bit of testing)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C09FFC-BD76-3933-2641-43E14FAE4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34" y="1690687"/>
            <a:ext cx="8876563" cy="315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AE5C1C-3730-9D95-BA2A-95C4F528F92D}"/>
              </a:ext>
            </a:extLst>
          </p:cNvPr>
          <p:cNvSpPr txBox="1"/>
          <p:nvPr/>
        </p:nvSpPr>
        <p:spPr>
          <a:xfrm>
            <a:off x="930335" y="5203907"/>
            <a:ext cx="302259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04831"/>
            <a:r>
              <a:rPr lang="en-CA" sz="1867" dirty="0">
                <a:solidFill>
                  <a:prstClr val="black"/>
                </a:solidFill>
                <a:latin typeface="Corbel" panose="020B0503020204020204"/>
                <a:hlinkClick r:id="rId3"/>
              </a:rPr>
              <a:t>https://xkcd.com/1316/</a:t>
            </a:r>
            <a:endParaRPr lang="en-CA" sz="1867" dirty="0">
              <a:solidFill>
                <a:prstClr val="black"/>
              </a:solidFill>
              <a:latin typeface="Corbel" panose="020B0503020204020204"/>
            </a:endParaRPr>
          </a:p>
          <a:p>
            <a:pPr defTabSz="304831"/>
            <a:r>
              <a:rPr lang="en-CA" sz="1867" dirty="0">
                <a:solidFill>
                  <a:prstClr val="black"/>
                </a:solidFill>
                <a:latin typeface="Corbel" panose="020B0503020204020204"/>
              </a:rPr>
              <a:t>By Randall Munroe</a:t>
            </a:r>
          </a:p>
        </p:txBody>
      </p:sp>
    </p:spTree>
    <p:extLst>
      <p:ext uri="{BB962C8B-B14F-4D97-AF65-F5344CB8AC3E}">
        <p14:creationId xmlns:p14="http://schemas.microsoft.com/office/powerpoint/2010/main" val="69833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D95F3-5A89-2BDC-0973-9AD8B1770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 dirty="0"/>
              <a:t>My view on Bugs … 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7EFCA-AF0F-10B0-B40D-EA20D95C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There are no bugs</a:t>
            </a:r>
          </a:p>
          <a:p>
            <a:r>
              <a:rPr lang="en-CA" sz="2000" dirty="0"/>
              <a:t>Just confused programmers …</a:t>
            </a:r>
          </a:p>
          <a:p>
            <a:r>
              <a:rPr lang="en-CA" sz="2000" dirty="0"/>
              <a:t>Computers do exactly what they are told.  </a:t>
            </a:r>
          </a:p>
          <a:p>
            <a:endParaRPr lang="en-CA" sz="2000" dirty="0"/>
          </a:p>
        </p:txBody>
      </p:sp>
      <p:pic>
        <p:nvPicPr>
          <p:cNvPr id="5" name="Picture 4" descr="Seven-spot ladybug climbing a grass blade">
            <a:extLst>
              <a:ext uri="{FF2B5EF4-FFF2-40B4-BE49-F238E27FC236}">
                <a16:creationId xmlns:a16="http://schemas.microsoft.com/office/drawing/2014/main" id="{0A2E7662-834B-8E7D-75AD-10DCC5D24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63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6300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BE5E30-68B9-53E8-C8F1-CF0DDBB9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/>
              <a:t>Debugging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2FBBD9-1DBC-726B-6E93-6952BCC3D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Don’t delay learning debugging tools </a:t>
            </a:r>
          </a:p>
          <a:p>
            <a:r>
              <a:rPr lang="en-CA" sz="2000" dirty="0"/>
              <a:t>It speeds up development and learning. </a:t>
            </a:r>
          </a:p>
          <a:p>
            <a:r>
              <a:rPr lang="en-CA" sz="2000" dirty="0"/>
              <a:t>C# makes it about as easy as possible </a:t>
            </a:r>
          </a:p>
        </p:txBody>
      </p:sp>
      <p:pic>
        <p:nvPicPr>
          <p:cNvPr id="9" name="Picture 8" descr="Pencil and answer-sheet">
            <a:extLst>
              <a:ext uri="{FF2B5EF4-FFF2-40B4-BE49-F238E27FC236}">
                <a16:creationId xmlns:a16="http://schemas.microsoft.com/office/drawing/2014/main" id="{9584835D-FE24-6C31-66E5-96E813E68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30" r="-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8518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28048-C338-DE9A-6B6C-B12443F0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Breakpoints and Pausing Debugger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4F7421-20F4-B3ED-2BBF-2BFE637A4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6982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5216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D34F-29A4-3249-8A05-2ACC0DB3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Stepping Through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A4C9E-CFE6-724B-9A6F-0A9758A98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5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debugger is paused you can step through code</a:t>
            </a:r>
          </a:p>
          <a:p>
            <a:pPr lvl="1"/>
            <a:r>
              <a:rPr lang="en-US" dirty="0"/>
              <a:t>Resume execution</a:t>
            </a:r>
          </a:p>
          <a:p>
            <a:pPr lvl="1"/>
            <a:r>
              <a:rPr lang="en-US" dirty="0"/>
              <a:t>Pause execution</a:t>
            </a:r>
          </a:p>
          <a:p>
            <a:pPr lvl="1"/>
            <a:r>
              <a:rPr lang="en-US" dirty="0"/>
              <a:t>Stop debugging (usually stops program)</a:t>
            </a:r>
          </a:p>
          <a:p>
            <a:pPr lvl="1"/>
            <a:r>
              <a:rPr lang="en-US" dirty="0"/>
              <a:t>Restart execution from beginning</a:t>
            </a:r>
          </a:p>
          <a:p>
            <a:pPr lvl="1"/>
            <a:r>
              <a:rPr lang="en-US" dirty="0"/>
              <a:t>Step over any function calls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Step </a:t>
            </a:r>
            <a:r>
              <a:rPr lang="en-US" dirty="0"/>
              <a:t>into any function calls</a:t>
            </a:r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/>
              <a:t>Step out of current calls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BB2AB-591E-7CA6-5ABD-8EC4F50B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12" y="5340560"/>
            <a:ext cx="712468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22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D7AB-E396-AF03-B55C-0AB7AFA6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996E-49C9-BD6D-3ACA-0EE29D26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A window that shows the value associated with an expression.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-apple-system"/>
              </a:rPr>
              <a:t>We can view all local variables or specific expressions. 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For more information on using watches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  <a:hlinkClick r:id="rId2" tooltip="https://learn.microsoft.com/en-us/visualstudio/debugger/watch-and-quickwatch-windows?view=vs-2022+"/>
              </a:rPr>
              <a:t>see this article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799CD-DC73-BAAA-8FDF-E28B1EB9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835400"/>
            <a:ext cx="8745047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99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AED2E-5193-866D-885C-DB9167041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Tests! 👩‍🔬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413418-4524-586A-C14C-0F6BCD9E5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3592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09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8AF4-676F-376B-F4BE-D88D4901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 Projects: A special kind of library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8B0818-E410-DF27-17AA-A48D5F2C7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30" y="2144084"/>
            <a:ext cx="5821133" cy="3865232"/>
          </a:xfrm>
        </p:spPr>
      </p:pic>
    </p:spTree>
    <p:extLst>
      <p:ext uri="{BB962C8B-B14F-4D97-AF65-F5344CB8AC3E}">
        <p14:creationId xmlns:p14="http://schemas.microsoft.com/office/powerpoint/2010/main" val="289558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26725B41-1122-411C-3851-8CAEC06FA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EC4FB-DFAB-C141-CDE4-FC926D9A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A" sz="400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7AC5-71CB-FE2D-8B23-277D93AE7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A" sz="1700" dirty="0"/>
              <a:t>My name is Christopher Diggins. I operate Ara 3D, a software development company. </a:t>
            </a:r>
          </a:p>
          <a:p>
            <a:r>
              <a:rPr lang="en-CA" sz="1700" dirty="0"/>
              <a:t>Programming computers for 40 years. Some things I might take for granted, stop me if things aren’t clear</a:t>
            </a:r>
          </a:p>
          <a:p>
            <a:r>
              <a:rPr lang="en-CA" sz="1700" dirty="0"/>
              <a:t>I enjoy programming, and I want you to enjoy it as well!</a:t>
            </a:r>
          </a:p>
        </p:txBody>
      </p:sp>
    </p:spTree>
    <p:extLst>
      <p:ext uri="{BB962C8B-B14F-4D97-AF65-F5344CB8AC3E}">
        <p14:creationId xmlns:p14="http://schemas.microsoft.com/office/powerpoint/2010/main" val="1211469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D008-EF35-7825-1525-CF34D7E6D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60960" tIns="30480" rIns="60960" bIns="30480" rtlCol="0" anchor="b">
            <a:normAutofit/>
          </a:bodyPr>
          <a:lstStyle/>
          <a:p>
            <a:pPr algn="ctr" defTabSz="609630">
              <a:lnSpc>
                <a:spcPct val="85000"/>
              </a:lnSpc>
            </a:pPr>
            <a:r>
              <a:rPr lang="en-US" sz="4600" b="1" cap="all" dirty="0"/>
              <a:t>The Test Explorer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C35AB-6E87-CF2A-DFA2-6B6B7EEFD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557" b="1"/>
          <a:stretch/>
        </p:blipFill>
        <p:spPr>
          <a:xfrm>
            <a:off x="684057" y="107986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9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863B9-9551-37A2-CF34-A3E3A566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/>
              <a:t>Class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5C371-8BEF-B269-18BF-516CB5C4B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Class libraries are a secret weapon</a:t>
            </a:r>
          </a:p>
          <a:p>
            <a:r>
              <a:rPr lang="en-CA" sz="2000" dirty="0"/>
              <a:t>Putting code in a library simplifies problems</a:t>
            </a:r>
          </a:p>
          <a:p>
            <a:r>
              <a:rPr lang="en-CA" sz="2000" dirty="0"/>
              <a:t>Provides opportunity to reuse solutions</a:t>
            </a:r>
          </a:p>
          <a:p>
            <a:r>
              <a:rPr lang="en-CA" sz="2000" dirty="0"/>
              <a:t>Saves time and reduces complexity</a:t>
            </a:r>
          </a:p>
          <a:p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FF0D3-4ECD-7771-1FAE-11564F7BD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2" r="3043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3410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BF656-365E-B04D-B5AE-3F068A584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 dirty="0"/>
              <a:t>.NET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56D84-630F-76E3-B577-24E22A7D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Class libraries are also called “assemblies”</a:t>
            </a:r>
          </a:p>
          <a:p>
            <a:r>
              <a:rPr lang="en-CA" sz="2000" dirty="0"/>
              <a:t>They have a .DLL extension</a:t>
            </a:r>
          </a:p>
          <a:p>
            <a:r>
              <a:rPr lang="en-CA" sz="2000" dirty="0"/>
              <a:t>They consist of IL byte-code</a:t>
            </a:r>
          </a:p>
          <a:p>
            <a:r>
              <a:rPr lang="en-CA" sz="2000" dirty="0"/>
              <a:t>They can be inspected programmatically </a:t>
            </a:r>
          </a:p>
          <a:p>
            <a:r>
              <a:rPr lang="en-CA" sz="2000" dirty="0"/>
              <a:t>They can be easily loaded dynamically</a:t>
            </a:r>
          </a:p>
          <a:p>
            <a:r>
              <a:rPr lang="en-CA" sz="2000" dirty="0"/>
              <a:t>They can be easily decompiled</a:t>
            </a:r>
          </a:p>
          <a:p>
            <a:r>
              <a:rPr lang="en-CA" sz="2000" dirty="0"/>
              <a:t>BTW .NET exe files are also assemblies!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61DC984-2C9E-8223-4F86-6C50E704F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5" r="439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398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C150-B5F3-6A39-92B5-A59A61B4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.NET Standard 2.0 for Compatibility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9052E-F66C-3C4D-B479-C9A2DDEC2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437" y="1825625"/>
            <a:ext cx="6145125" cy="4351338"/>
          </a:xfrm>
        </p:spPr>
      </p:pic>
    </p:spTree>
    <p:extLst>
      <p:ext uri="{BB962C8B-B14F-4D97-AF65-F5344CB8AC3E}">
        <p14:creationId xmlns:p14="http://schemas.microsoft.com/office/powerpoint/2010/main" val="3838946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2A6B9-699E-EDBF-1BBA-74BD3701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About .NET Standard 2.0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C9A7AA-5DE5-8638-E91C-2AD199CB4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721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87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3F3E4-089D-93AF-BEC1-7FBDE9C0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CA" sz="4000"/>
              <a:t>Ara3D.Utils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0F2EF-E2CA-63B6-8EAD-373D0FAD8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CA" sz="2000"/>
              <a:t>I have a ton of libraries</a:t>
            </a:r>
          </a:p>
          <a:p>
            <a:r>
              <a:rPr lang="en-CA" sz="2000"/>
              <a:t>They make my life easier. </a:t>
            </a:r>
          </a:p>
          <a:p>
            <a:r>
              <a:rPr lang="en-CA" sz="2000"/>
              <a:t>They are my “Batman utility belt”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BF2E9-DE2D-6894-0B4C-5AFEBB0D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00437"/>
            <a:ext cx="4170530" cy="388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16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C0687-7730-03F6-633F-3C5453D5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CA" sz="4000"/>
              <a:t>The Basics of a Graphical 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203C-6EEF-CABA-8235-549F0655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CA" sz="2000" dirty="0"/>
              <a:t>A GUI executes within the context of a window manager.</a:t>
            </a:r>
          </a:p>
          <a:p>
            <a:r>
              <a:rPr lang="en-CA" sz="2000" dirty="0"/>
              <a:t>A hidden loop dispatches windows messages to your code. </a:t>
            </a:r>
          </a:p>
          <a:p>
            <a:pPr marL="0" indent="0">
              <a:buNone/>
            </a:pPr>
            <a:endParaRPr lang="en-CA" sz="2000" dirty="0"/>
          </a:p>
        </p:txBody>
      </p:sp>
      <p:pic>
        <p:nvPicPr>
          <p:cNvPr id="5" name="Picture 4" descr="Woman peeking out a window">
            <a:extLst>
              <a:ext uri="{FF2B5EF4-FFF2-40B4-BE49-F238E27FC236}">
                <a16:creationId xmlns:a16="http://schemas.microsoft.com/office/drawing/2014/main" id="{393DC84F-BAEE-8934-29E0-1336EB9DB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23" r="10740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25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61422-77FF-C767-6C82-CCC6D8C4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CA" sz="4000" dirty="0"/>
              <a:t>Choosing a </a:t>
            </a:r>
            <a:br>
              <a:rPr lang="en-CA" sz="4000" dirty="0"/>
            </a:br>
            <a:r>
              <a:rPr lang="en-CA" sz="4000" dirty="0"/>
              <a:t>C# GUI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59C7CA8-78C6-BA67-11AC-0082D0501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00098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726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686A7-AAFC-9B0F-87D7-869FC221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It’s from 1995 … but so what?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BC2E7-EDD0-5E76-D039-42DBDEB33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888" y="467208"/>
            <a:ext cx="721482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49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57B61-0066-F4DC-3B1A-38D5E49EB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Using Events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EA2E14-4C92-FB95-D72F-8CCE9573D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85550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976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8310D-C113-16CA-A303-773E19C8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CA" sz="4800"/>
              <a:t>Takeaways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EF7E4F-8774-3501-948C-2C41A720F6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929321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11095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C60EB-E78B-D453-6E97-45A3B38A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CA" sz="3300"/>
              <a:t>Windows Presentation Framework (WPF)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B6F8-5980-FF23-BAA2-CF075485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CA" sz="1800"/>
              <a:t>Uses XAML to express layout and basic UI concepts</a:t>
            </a:r>
          </a:p>
          <a:p>
            <a:r>
              <a:rPr lang="en-CA" sz="1800"/>
              <a:t>Uses data-binding to decouple presentation from business logic</a:t>
            </a:r>
          </a:p>
          <a:p>
            <a:r>
              <a:rPr lang="en-CA" sz="1800"/>
              <a:t>Also very old, but more modern than WinForms</a:t>
            </a:r>
          </a:p>
          <a:p>
            <a:r>
              <a:rPr lang="en-CA" sz="1800"/>
              <a:t>Currently best option for Windows desktop 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B8186-3186-AAB1-E693-9D5D7F95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117638"/>
            <a:ext cx="5628018" cy="43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83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E602A-A3C8-10F2-88DA-5AC11EF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CA" sz="5400"/>
              <a:t>XAML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91204-D611-ADD3-3A55-5F76BBBB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CA" sz="2400"/>
              <a:t>An XML based declarative language </a:t>
            </a:r>
          </a:p>
          <a:p>
            <a:r>
              <a:rPr lang="en-CA" sz="2400"/>
              <a:t>Specifies relationships and properties of graphical components</a:t>
            </a:r>
          </a:p>
          <a:p>
            <a:r>
              <a:rPr lang="en-CA" sz="2400"/>
              <a:t>Maps to constructors and initializers in code behind</a:t>
            </a:r>
          </a:p>
          <a:p>
            <a:r>
              <a:rPr lang="en-CA" sz="2400"/>
              <a:t>Has special embedded language for expressing bindings</a:t>
            </a:r>
          </a:p>
          <a:p>
            <a:endParaRPr lang="en-CA" sz="2400"/>
          </a:p>
          <a:p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450381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E602A-A3C8-10F2-88DA-5AC11EF0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CA" sz="4800"/>
              <a:t>Code Behind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CFAF60-CDAF-6AF1-3B96-65C40C039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11450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0449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3DC6-549E-A212-723B-EF20FFAD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Nuget</a:t>
            </a:r>
            <a:r>
              <a:rPr lang="en-CA" dirty="0"/>
              <a:t> – C# Package Manager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749BC3-AC15-6889-2D34-26118E00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01" y="1592210"/>
            <a:ext cx="8177734" cy="47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4335-D7DA-4702-6739-B5812FFC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Common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C7BA-AC15-7519-DA19-44B06F1A5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Return statement 		return (a * x * x) + (b * x) + c;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Variable declaration 		var a = 42;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Assignment statement 	x = Quadratic(1,2,3,4);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Function call statement 	</a:t>
            </a:r>
            <a:r>
              <a:rPr lang="en-US" dirty="0" err="1">
                <a:solidFill>
                  <a:schemeClr val="tx1"/>
                </a:solidFill>
              </a:rPr>
              <a:t>Debug.Log</a:t>
            </a:r>
            <a:r>
              <a:rPr lang="en-US" dirty="0">
                <a:solidFill>
                  <a:schemeClr val="tx1"/>
                </a:solidFill>
              </a:rPr>
              <a:t>("hello");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statement		for (var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=10;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&gt; 0;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--) </a:t>
            </a:r>
            <a:r>
              <a:rPr lang="en-US" dirty="0" err="1">
                <a:solidFill>
                  <a:schemeClr val="tx1"/>
                </a:solidFill>
              </a:rPr>
              <a:t>Console.WriteLine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); 	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Foreach statement		foreach (var x in </a:t>
            </a:r>
            <a:r>
              <a:rPr lang="en-US" dirty="0" err="1">
                <a:solidFill>
                  <a:schemeClr val="tx1"/>
                </a:solidFill>
              </a:rPr>
              <a:t>myCollection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Console.WriteLine</a:t>
            </a:r>
            <a:r>
              <a:rPr lang="en-US" dirty="0">
                <a:solidFill>
                  <a:schemeClr val="tx1"/>
                </a:solidFill>
              </a:rPr>
              <a:t>(x);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While statement		while (true) </a:t>
            </a:r>
            <a:r>
              <a:rPr lang="en-US" dirty="0" err="1">
                <a:solidFill>
                  <a:schemeClr val="tx1"/>
                </a:solidFill>
              </a:rPr>
              <a:t>Console.WriteLine</a:t>
            </a:r>
            <a:r>
              <a:rPr lang="en-US" dirty="0">
                <a:solidFill>
                  <a:schemeClr val="tx1"/>
                </a:solidFill>
              </a:rPr>
              <a:t>(“y”);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Break statement		break;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Continue statement		continue;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Block statement		{ }</a:t>
            </a:r>
          </a:p>
        </p:txBody>
      </p:sp>
    </p:spTree>
    <p:extLst>
      <p:ext uri="{BB962C8B-B14F-4D97-AF65-F5344CB8AC3E}">
        <p14:creationId xmlns:p14="http://schemas.microsoft.com/office/powerpoint/2010/main" val="20819907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E10E4-8E9F-CA3D-22E3-D6F047EC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Literal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D4-68E7-01D5-E9B4-6A64ACFE1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2" indent="0">
              <a:buNone/>
            </a:pPr>
            <a:r>
              <a:rPr lang="en-CA" dirty="0">
                <a:solidFill>
                  <a:schemeClr val="tx1"/>
                </a:solidFill>
              </a:rPr>
              <a:t>A literal expression is a representation of a value directly in code. </a:t>
            </a:r>
          </a:p>
          <a:p>
            <a:pPr marL="45722" indent="0">
              <a:buNone/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F1894-B450-49C3-2525-A46B9759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28" y="2717800"/>
            <a:ext cx="5614648" cy="22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11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8CAE-317F-68E9-0C51-C159A76F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C80D-03D9-DC32-41F3-45358F47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206999" cy="4038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function in programming is a code block that has zero or more input values (parameters), and an optional output.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Unlike functions in mathematics, they don't have to have a return value and may cause side-effects to happen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C2A56-2BA8-2532-747F-CB226411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33736"/>
            <a:ext cx="4400521" cy="1319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5D60D-9703-5A8C-BA72-E0DF5B32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3754092"/>
            <a:ext cx="3075918" cy="109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51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7E5D-612D-DB86-DD37-BD495EAF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String.IndexOf</a:t>
            </a:r>
            <a:r>
              <a:rPr lang="en-CA" dirty="0"/>
              <a:t> Demo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89C379-9BB1-E79E-DB19-928CB53D1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600" y="1966686"/>
            <a:ext cx="7932293" cy="3336757"/>
          </a:xfrm>
        </p:spPr>
      </p:pic>
    </p:spTree>
    <p:extLst>
      <p:ext uri="{BB962C8B-B14F-4D97-AF65-F5344CB8AC3E}">
        <p14:creationId xmlns:p14="http://schemas.microsoft.com/office/powerpoint/2010/main" val="2508014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9939-F150-678A-0CD6-77AC102C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String.Substring</a:t>
            </a:r>
            <a:r>
              <a:rPr lang="en-CA" dirty="0"/>
              <a:t>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2C834-99B8-46C4-605A-B8AB6435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65960"/>
            <a:ext cx="6361043" cy="32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110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956-CA04-EFB0-049C-9FDB44FF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String.Split</a:t>
            </a:r>
            <a:r>
              <a:rPr lang="en-CA" dirty="0"/>
              <a:t>()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6DAEF1-4DBF-8D1E-6ACF-34052C546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2108200"/>
            <a:ext cx="6553200" cy="23896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DAA14-4BC6-627B-B2AA-5EF53A3A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00" y="2331625"/>
            <a:ext cx="2038850" cy="25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9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rainbow colored smoke on a white background&#10;&#10;Description automatically generated">
            <a:extLst>
              <a:ext uri="{FF2B5EF4-FFF2-40B4-BE49-F238E27FC236}">
                <a16:creationId xmlns:a16="http://schemas.microsoft.com/office/drawing/2014/main" id="{626BAE26-B841-28D8-E28B-29A80EAAB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3" r="23298" b="42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701F2-3AE3-A005-700C-9C97E6A89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Structure of C#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DEA215-A6CB-5615-A8DC-2DE4B74D2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Using a Unity Script as an Example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882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5D14-6AA8-069F-D744-D4B62EFB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String.Join</a:t>
            </a:r>
            <a:r>
              <a:rPr lang="en-CA" dirty="0"/>
              <a:t>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37182-2030-6244-854D-DE5EEC2D8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517" y="2463800"/>
            <a:ext cx="9448800" cy="2143339"/>
          </a:xfrm>
        </p:spPr>
      </p:pic>
    </p:spTree>
    <p:extLst>
      <p:ext uri="{BB962C8B-B14F-4D97-AF65-F5344CB8AC3E}">
        <p14:creationId xmlns:p14="http://schemas.microsoft.com/office/powerpoint/2010/main" val="2126059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341D-55DF-755D-53BA-05E75749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364378" cy="5606143"/>
          </a:xfrm>
        </p:spPr>
        <p:txBody>
          <a:bodyPr>
            <a:normAutofit/>
          </a:bodyPr>
          <a:lstStyle/>
          <a:p>
            <a:r>
              <a:rPr lang="en-CA" sz="4800"/>
              <a:t>Collections of things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838811-73BE-9B5A-47BA-815D1B1357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45013" y="1199858"/>
          <a:ext cx="6451943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60862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341D-55DF-755D-53BA-05E75749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CA" dirty="0"/>
              <a:t>List&lt;T&gt;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AA861A-8460-3BB2-A848-309E1E624B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257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E492-7981-7C6D-8084-C7851B11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List&lt;T&gt;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2A97B0-DB45-0CE6-0DD6-1B4626D03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0" y="1963710"/>
            <a:ext cx="4114800" cy="35790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255DD-BA68-5D2D-D93D-B35615BFB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13" y="1965961"/>
            <a:ext cx="4115875" cy="7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794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7EBC8-2187-6077-672D-61B899DA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CA" dirty="0"/>
              <a:t>Indexing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21AA93-432C-A56F-EF31-A8474B4B75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11061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D9B4-4798-9016-D231-80433503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Converting a List of X into a List of 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1BBE31-0ACF-F70A-8339-B3F403F680F9}"/>
              </a:ext>
            </a:extLst>
          </p:cNvPr>
          <p:cNvSpPr txBox="1">
            <a:spLocks/>
          </p:cNvSpPr>
          <p:nvPr/>
        </p:nvSpPr>
        <p:spPr>
          <a:xfrm>
            <a:off x="1159565" y="2057400"/>
            <a:ext cx="9872871" cy="914400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274320" algn="l" defTabSz="1371600" rtl="0" eaLnBrk="1" latinLnBrk="0" hangingPunct="1">
              <a:lnSpc>
                <a:spcPct val="90000"/>
              </a:lnSpc>
              <a:spcBef>
                <a:spcPts val="21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A select statement takes a function as an argument</a:t>
            </a:r>
          </a:p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Transforms collection, by applying function to each element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98F39-BA77-B2F6-30AC-AE2773F9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225800"/>
            <a:ext cx="755385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65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9519-ADE7-D89D-9F43-AF4E3680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Anonymous Functions (Lambdas)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F7B6CCB5-987C-C6C4-9C54-6F7FA22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3221789"/>
            <a:ext cx="8968831" cy="20320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20312-B78B-224F-22C7-DD72EF473362}"/>
              </a:ext>
            </a:extLst>
          </p:cNvPr>
          <p:cNvSpPr txBox="1">
            <a:spLocks/>
          </p:cNvSpPr>
          <p:nvPr/>
        </p:nvSpPr>
        <p:spPr>
          <a:xfrm>
            <a:off x="1159565" y="2057400"/>
            <a:ext cx="9872871" cy="1168400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274320" algn="l" defTabSz="1371600" rtl="0" eaLnBrk="1" latinLnBrk="0" hangingPunct="1">
              <a:lnSpc>
                <a:spcPct val="90000"/>
              </a:lnSpc>
              <a:spcBef>
                <a:spcPts val="21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Anonymous functions (lambdas) simplify syntax</a:t>
            </a:r>
          </a:p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Types of parameters are inferred</a:t>
            </a:r>
          </a:p>
        </p:txBody>
      </p:sp>
    </p:spTree>
    <p:extLst>
      <p:ext uri="{BB962C8B-B14F-4D97-AF65-F5344CB8AC3E}">
        <p14:creationId xmlns:p14="http://schemas.microsoft.com/office/powerpoint/2010/main" val="4911732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F675-A8FF-EBDE-D1E4-FBB23B0E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“Foreach”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DCC97-FCD5-71F4-D4C6-D4912B28A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886200"/>
            <a:ext cx="8926564" cy="1930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AD1E1C-01AC-D7D8-D9B7-B28FD31FF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5" y="2057400"/>
            <a:ext cx="9872871" cy="13716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 foreach is a loop statement designed for </a:t>
            </a:r>
            <a:r>
              <a:rPr lang="en-CA" dirty="0" err="1">
                <a:solidFill>
                  <a:schemeClr val="tx1"/>
                </a:solidFill>
              </a:rPr>
              <a:t>IEnumerable</a:t>
            </a:r>
            <a:r>
              <a:rPr lang="en-CA" dirty="0">
                <a:solidFill>
                  <a:schemeClr val="tx1"/>
                </a:solidFill>
              </a:rPr>
              <a:t>&lt;T&gt;.</a:t>
            </a:r>
          </a:p>
          <a:p>
            <a:r>
              <a:rPr lang="en-CA" dirty="0">
                <a:solidFill>
                  <a:schemeClr val="tx1"/>
                </a:solidFill>
              </a:rPr>
              <a:t>Easier to type and read </a:t>
            </a:r>
          </a:p>
          <a:p>
            <a:r>
              <a:rPr lang="en-CA" dirty="0">
                <a:solidFill>
                  <a:schemeClr val="tx1"/>
                </a:solidFill>
              </a:rPr>
              <a:t>Visits each element in sequence</a:t>
            </a:r>
          </a:p>
        </p:txBody>
      </p:sp>
    </p:spTree>
    <p:extLst>
      <p:ext uri="{BB962C8B-B14F-4D97-AF65-F5344CB8AC3E}">
        <p14:creationId xmlns:p14="http://schemas.microsoft.com/office/powerpoint/2010/main" val="9478448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0E76-300E-B19D-7E98-A9229B4F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609599"/>
            <a:ext cx="3364378" cy="5606143"/>
          </a:xfrm>
        </p:spPr>
        <p:txBody>
          <a:bodyPr>
            <a:normAutofit/>
          </a:bodyPr>
          <a:lstStyle/>
          <a:p>
            <a:r>
              <a:rPr lang="en-CA" sz="3334"/>
              <a:t>IEnumerable&lt;T&gt;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E2ECBC-5316-9006-925C-C048FFBDA0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45013" y="1199858"/>
          <a:ext cx="6451943" cy="446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51687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B38C-C5BC-56E0-4FFC-8AAB9E66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Foreach is a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15121-DC24-66B7-242F-80865164F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5308600"/>
            <a:ext cx="9872871" cy="787400"/>
          </a:xfrm>
        </p:spPr>
        <p:txBody>
          <a:bodyPr>
            <a:normAutofit fontScale="77500" lnSpcReduction="20000"/>
          </a:bodyPr>
          <a:lstStyle/>
          <a:p>
            <a:pPr marL="45722" indent="0">
              <a:buNone/>
            </a:pPr>
            <a:endParaRPr lang="en-CA" dirty="0"/>
          </a:p>
          <a:p>
            <a:pPr marL="45722" indent="0">
              <a:buNone/>
            </a:pPr>
            <a:r>
              <a:rPr lang="en-CA" dirty="0">
                <a:hlinkClick r:id="rId2"/>
              </a:rPr>
              <a:t>https://learn.microsoft.com/en-us/dotnet/api/system.collections.ienumerable.getenumerator?view=net-7.0</a:t>
            </a:r>
            <a:r>
              <a:rPr lang="en-C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D6B2A-7D41-EBCD-F075-2B0E1DE6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965960"/>
            <a:ext cx="7752797" cy="30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0093C-D5CB-460D-0FB8-81DBBEBF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Get the Universal 3D Sample using Unity Hub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DA4F77-3A8D-DC64-8625-D32AED9EE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003" y="1825625"/>
            <a:ext cx="7471994" cy="4351338"/>
          </a:xfrm>
        </p:spPr>
      </p:pic>
    </p:spTree>
    <p:extLst>
      <p:ext uri="{BB962C8B-B14F-4D97-AF65-F5344CB8AC3E}">
        <p14:creationId xmlns:p14="http://schemas.microsoft.com/office/powerpoint/2010/main" val="7717925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0776-6A46-D32C-0671-A2D09AB5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CA" dirty="0"/>
              <a:t>Basic </a:t>
            </a:r>
            <a:r>
              <a:rPr lang="en-CA" dirty="0" err="1"/>
              <a:t>IEnumerable</a:t>
            </a:r>
            <a:r>
              <a:rPr lang="en-CA" dirty="0"/>
              <a:t>&lt;T&gt; Operations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66107E-47A1-8A05-0611-6754FF5120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298530"/>
          <a:ext cx="9872663" cy="379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3525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D9B4-4798-9016-D231-80433503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Converting a List of X into a List of 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1BBE31-0ACF-F70A-8339-B3F403F680F9}"/>
              </a:ext>
            </a:extLst>
          </p:cNvPr>
          <p:cNvSpPr txBox="1">
            <a:spLocks/>
          </p:cNvSpPr>
          <p:nvPr/>
        </p:nvSpPr>
        <p:spPr>
          <a:xfrm>
            <a:off x="1159565" y="2057400"/>
            <a:ext cx="9872871" cy="914400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274320" algn="l" defTabSz="1371600" rtl="0" eaLnBrk="1" latinLnBrk="0" hangingPunct="1">
              <a:lnSpc>
                <a:spcPct val="90000"/>
              </a:lnSpc>
              <a:spcBef>
                <a:spcPts val="21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A select statement takes a function as an argument</a:t>
            </a:r>
          </a:p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Transforms collection, by applying function to each element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98F39-BA77-B2F6-30AC-AE2773F9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3225800"/>
            <a:ext cx="755385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939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9519-ADE7-D89D-9F43-AF4E3680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Anonymous Functions (Lambdas)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F7B6CCB5-987C-C6C4-9C54-6F7FA227C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400" y="3221789"/>
            <a:ext cx="8968831" cy="20320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A20312-B78B-224F-22C7-DD72EF473362}"/>
              </a:ext>
            </a:extLst>
          </p:cNvPr>
          <p:cNvSpPr txBox="1">
            <a:spLocks/>
          </p:cNvSpPr>
          <p:nvPr/>
        </p:nvSpPr>
        <p:spPr>
          <a:xfrm>
            <a:off x="1159565" y="2057400"/>
            <a:ext cx="9872871" cy="1168400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>
            <a:lvl1pPr marL="342900" indent="-274320" algn="l" defTabSz="1371600" rtl="0" eaLnBrk="1" latinLnBrk="0" hangingPunct="1">
              <a:lnSpc>
                <a:spcPct val="90000"/>
              </a:lnSpc>
              <a:spcBef>
                <a:spcPts val="21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33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7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4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8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30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750000" indent="-342900" algn="l" defTabSz="13716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Anonymous functions (lambdas) simplify syntax</a:t>
            </a:r>
          </a:p>
          <a:p>
            <a:pPr marL="228611" indent="-182889" defTabSz="914446">
              <a:spcBef>
                <a:spcPts val="1400"/>
              </a:spcBef>
              <a:buClr>
                <a:srgbClr val="92278F"/>
              </a:buClr>
            </a:pPr>
            <a:r>
              <a:rPr lang="en-CA" sz="2200" dirty="0">
                <a:solidFill>
                  <a:prstClr val="black"/>
                </a:solidFill>
                <a:latin typeface="Corbel" panose="020B0503020204020204"/>
              </a:rPr>
              <a:t>Types of parameters are inferred</a:t>
            </a:r>
          </a:p>
        </p:txBody>
      </p:sp>
    </p:spTree>
    <p:extLst>
      <p:ext uri="{BB962C8B-B14F-4D97-AF65-F5344CB8AC3E}">
        <p14:creationId xmlns:p14="http://schemas.microsoft.com/office/powerpoint/2010/main" val="4039957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ase">
  <a:themeElements>
    <a:clrScheme name="Violet 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5567</TotalTime>
  <Words>2806</Words>
  <Application>Microsoft Office PowerPoint</Application>
  <PresentationFormat>Widescreen</PresentationFormat>
  <Paragraphs>412</Paragraphs>
  <Slides>92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-apple-system</vt:lpstr>
      <vt:lpstr>Aptos</vt:lpstr>
      <vt:lpstr>Aptos Display</vt:lpstr>
      <vt:lpstr>Arial</vt:lpstr>
      <vt:lpstr>Calibri</vt:lpstr>
      <vt:lpstr>Cascadia Code</vt:lpstr>
      <vt:lpstr>Corbel</vt:lpstr>
      <vt:lpstr>Wingdings</vt:lpstr>
      <vt:lpstr>Office Theme</vt:lpstr>
      <vt:lpstr>Base</vt:lpstr>
      <vt:lpstr>Introduction to C# </vt:lpstr>
      <vt:lpstr>About this Class</vt:lpstr>
      <vt:lpstr>Course Material is Online</vt:lpstr>
      <vt:lpstr>But I don’t get Git 😰</vt:lpstr>
      <vt:lpstr>About You</vt:lpstr>
      <vt:lpstr>About Me</vt:lpstr>
      <vt:lpstr>Takeaways</vt:lpstr>
      <vt:lpstr>Structure of C# Code</vt:lpstr>
      <vt:lpstr>Get the Universal 3D Sample using Unity Hub</vt:lpstr>
      <vt:lpstr>Add a Script Component to Game Object  with a Mesh</vt:lpstr>
      <vt:lpstr>My First Unity Script</vt:lpstr>
      <vt:lpstr>Using Declarations</vt:lpstr>
      <vt:lpstr>Class</vt:lpstr>
      <vt:lpstr>Inheritance</vt:lpstr>
      <vt:lpstr>Comments</vt:lpstr>
      <vt:lpstr>Functions</vt:lpstr>
      <vt:lpstr>Attribute</vt:lpstr>
      <vt:lpstr>Fields</vt:lpstr>
      <vt:lpstr>Variable Declaration</vt:lpstr>
      <vt:lpstr>Expressions</vt:lpstr>
      <vt:lpstr>Statements</vt:lpstr>
      <vt:lpstr>For Loop Statement </vt:lpstr>
      <vt:lpstr>Condition</vt:lpstr>
      <vt:lpstr>Increment Statement</vt:lpstr>
      <vt:lpstr>Block Statements</vt:lpstr>
      <vt:lpstr>Function Calls</vt:lpstr>
      <vt:lpstr>PowerPoint Presentation</vt:lpstr>
      <vt:lpstr>About C#</vt:lpstr>
      <vt:lpstr>C# Characteristics</vt:lpstr>
      <vt:lpstr>What is the point of static typing?</vt:lpstr>
      <vt:lpstr>Why C#?</vt:lpstr>
      <vt:lpstr>Why not C#? </vt:lpstr>
      <vt:lpstr>Last Seven Years of .NET / C# </vt:lpstr>
      <vt:lpstr>Which Editing Environment?</vt:lpstr>
      <vt:lpstr>C# Project Types we will Cover Today</vt:lpstr>
      <vt:lpstr>About Console Applications</vt:lpstr>
      <vt:lpstr>Standard I/O Streams</vt:lpstr>
      <vt:lpstr>Common Command-Line Programming Tasks</vt:lpstr>
      <vt:lpstr>Let’s Make a Console Application</vt:lpstr>
      <vt:lpstr>What you will  see …</vt:lpstr>
      <vt:lpstr>My First Error</vt:lpstr>
      <vt:lpstr>Showing Details shows us Much Details</vt:lpstr>
      <vt:lpstr>Changing the Expression gives us more clues</vt:lpstr>
      <vt:lpstr>Okay I get the point</vt:lpstr>
      <vt:lpstr>But why? The answer lies in debug properties</vt:lpstr>
      <vt:lpstr>We can specify command line arguments,  working directory and environment variables. </vt:lpstr>
      <vt:lpstr>Woohoo, some success! </vt:lpstr>
      <vt:lpstr>The generated files   </vt:lpstr>
      <vt:lpstr>Which we can run from “cmd.exe” (aka the command line)</vt:lpstr>
      <vt:lpstr>C# Launching a Process and Redirection</vt:lpstr>
      <vt:lpstr>C# Streams</vt:lpstr>
      <vt:lpstr>Debugging (and a bit of testing)</vt:lpstr>
      <vt:lpstr>My view on Bugs … 🐛</vt:lpstr>
      <vt:lpstr>Debugging</vt:lpstr>
      <vt:lpstr>Breakpoints and Pausing Debugger</vt:lpstr>
      <vt:lpstr>Stepping Through Code</vt:lpstr>
      <vt:lpstr>Watches</vt:lpstr>
      <vt:lpstr>Tests! 👩‍🔬 </vt:lpstr>
      <vt:lpstr>Test Projects: A special kind of library</vt:lpstr>
      <vt:lpstr>The Test Explorer Window</vt:lpstr>
      <vt:lpstr>Class Libraries</vt:lpstr>
      <vt:lpstr>.NET Assemblies</vt:lpstr>
      <vt:lpstr>Use .NET Standard 2.0 for Compatibility</vt:lpstr>
      <vt:lpstr>About .NET Standard 2.0</vt:lpstr>
      <vt:lpstr>Ara3D.Utils</vt:lpstr>
      <vt:lpstr>The Basics of a Graphical User Interface</vt:lpstr>
      <vt:lpstr>Choosing a  C# GUI</vt:lpstr>
      <vt:lpstr>It’s from 1995 … but so what?</vt:lpstr>
      <vt:lpstr>Using Events </vt:lpstr>
      <vt:lpstr>Windows Presentation Framework (WPF)</vt:lpstr>
      <vt:lpstr>XAML</vt:lpstr>
      <vt:lpstr>Code Behind</vt:lpstr>
      <vt:lpstr>Nuget – C# Package Manager</vt:lpstr>
      <vt:lpstr>Common Statements</vt:lpstr>
      <vt:lpstr>Literal Expressions</vt:lpstr>
      <vt:lpstr>Functions</vt:lpstr>
      <vt:lpstr>String.IndexOf Demo </vt:lpstr>
      <vt:lpstr>String.Substring Demo</vt:lpstr>
      <vt:lpstr>String.Split() Demo</vt:lpstr>
      <vt:lpstr>String.Join Demo</vt:lpstr>
      <vt:lpstr>Collections of things </vt:lpstr>
      <vt:lpstr>List&lt;T&gt;</vt:lpstr>
      <vt:lpstr>List&lt;T&gt; Example</vt:lpstr>
      <vt:lpstr>Indexing</vt:lpstr>
      <vt:lpstr>Converting a List of X into a List of Y</vt:lpstr>
      <vt:lpstr>Using Anonymous Functions (Lambdas)</vt:lpstr>
      <vt:lpstr>Using “Foreach”</vt:lpstr>
      <vt:lpstr>IEnumerable&lt;T&gt;</vt:lpstr>
      <vt:lpstr>Foreach is a For Loop</vt:lpstr>
      <vt:lpstr>Basic IEnumerable&lt;T&gt; Operations</vt:lpstr>
      <vt:lpstr>Converting a List of X into a List of Y</vt:lpstr>
      <vt:lpstr>Using Anonymous Functions (Lambdas)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C# </dc:title>
  <dc:creator>Christopher Diggins</dc:creator>
  <cp:lastModifiedBy>Christopher Diggins</cp:lastModifiedBy>
  <cp:revision>9</cp:revision>
  <dcterms:created xsi:type="dcterms:W3CDTF">2024-04-14T17:58:38Z</dcterms:created>
  <dcterms:modified xsi:type="dcterms:W3CDTF">2024-04-20T15:27:48Z</dcterms:modified>
</cp:coreProperties>
</file>